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108" y="-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DFBB2-5A23-4939-B653-273AA472D198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01806-AFE1-4913-B280-5DC5DA3828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968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tholiceducation.ie/catholic-schools-week-2025-alive-in-chris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question-mark-question-pupil-girl-4009695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table-food-lunch-breakfast-fresh-710040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Íomhá ó: </a:t>
            </a:r>
            <a:r>
              <a:rPr lang="en-GB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https://catholiceducation.ie/catholic-schools-week-2025-alive-in-christ/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01806-AFE1-4913-B280-5DC5DA382898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890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Íomhá ó: </a:t>
            </a:r>
            <a:r>
              <a:rPr lang="en-GB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https://pixabay.com/photos/question-mark-question-pupil-girl-4009695/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01806-AFE1-4913-B280-5DC5DA382898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119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Íomhá ó: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https://pixabay.com/photos/table-food-lunch-breakfast-fresh-710040/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01806-AFE1-4913-B280-5DC5DA382898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9515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i="1" dirty="0"/>
              <a:t>Íomhá Christus Vivit</a:t>
            </a:r>
            <a:r>
              <a:rPr lang="en-IE" i="0" dirty="0"/>
              <a:t> (Veritas Publications, 2019) ó https://www.veritasbooksonline.com/christus-vivit-christ-is-alive-9781847309037-42796/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01806-AFE1-4913-B280-5DC5DA382898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3995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0ACAE-5FD1-70AC-EAA7-3192B4034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00F00-FEFC-FFA7-4342-57FE17C61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34879-1EA2-9961-5E93-29002C8A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33859-D512-29E3-6DE5-7F42DDD2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5CFD7-BE91-5D93-392C-FD1F187B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93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1D14F-983D-E4F8-1B28-A49A160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DFA4B-E9CE-2D24-4CE4-F60155654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FF64F-F831-37F7-71A0-DAFE7C98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A31CB-F2DE-5533-67AA-76DE6739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0A7AB-F280-F8E8-7CB3-AF6B2790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076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F9E516-80A4-83AD-65BD-CC8A40FE6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E237B-3A92-62D5-BF52-6E9DBAB8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1DACB-9978-380E-5CE6-A884AB5F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8D4BD-F9CE-08BF-34F1-BB5C94BF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F6E94-8BD9-3572-3F85-809A7A8A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462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AE81-2F21-69BC-F376-E3A56EE5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F9AC7-31CF-FD85-AB96-81C1576E1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61A68-EF66-A248-9AD8-6E8F0F067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0981E-B638-8DCC-C6DF-05CD0EB63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18EBA-BC69-3C25-9A3C-9E85EFFE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855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9D3F9-A930-4055-0FE2-C7E3E0240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674E4-AFD4-14CB-070B-C047462D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96122-6DD7-217E-9E75-4F4B6549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41A45-AE25-1ABF-AB9A-F123D08C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F1E5B-0DA5-3017-843D-01414623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261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C6333-B568-58D2-354E-3418665E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24084-2809-3CFB-49FC-8F61563D6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6F510-DDBE-29AB-CA96-8A87C9321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CA76B-99D6-8782-72A2-4650F41B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37998-147F-A681-3CA0-8A378B0E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176D5-75C3-A8C4-22CF-2BE96F2D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777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56472-5AAE-D83F-1F66-1CFCE2FEF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E53D9-8E07-1EFA-239C-37B6AD6F4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4C774-A95E-8BBD-408A-394C2CCA4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35A7E-A1D0-D215-6F15-37439674E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FEDE54-02D0-F18D-18C8-7C5EB164DB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7FA8D-08F8-E250-3851-05CC5555B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838B91-98ED-BF13-83AC-739765D0F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9211C-5278-8BA6-124D-631790FB5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187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1AF94-CBD5-F630-B1F6-4707D2A8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71A5-12A4-B3BF-22DD-0780D9B4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3B1D-D68A-391E-D098-04B8A8CC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5F40A-FEB7-7584-AC8D-FAE9C106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8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90198-F733-349D-54DA-ED16E7C53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B74A52-147C-6096-7E86-CDD87487E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7B770-6009-1F7C-EE8E-E9879EBE4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007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54025-90E5-E651-E88D-ABB4511BB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7E607-041B-F718-DF79-C65F51EBD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D5B44-D861-F1A0-5266-C234E6E23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C2554-ADB7-0A57-FFB4-5539F110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416B3-DA1C-4AEC-CC87-D891EAAC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BEC54-7F43-38A1-96A1-9E4906A7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985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5127B-7783-466D-8F52-0B3DCC189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09998-75C3-9E85-928E-482296E23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57375-52DD-0EE9-C4A3-0E35C86DA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6F168-1086-2C20-887C-CCE08C4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A2641-D87E-D018-5A32-22622EB4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A2CC9-6BC1-9521-8917-696F0AA7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026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19D53-4C66-9F22-DE4D-19FD97942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CACA3-4E2B-9E23-7B95-B5204BD91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DB1EE-E0D4-4D6D-D078-4358CE561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5BAFB-47C0-4DF2-B77E-DDBE874A1056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2D81-1845-AE1E-0D7C-79BDE3312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68D3D-B9E4-AAA6-9631-344F857FF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CA5E0-9E6C-4E6E-AA1D-C36462084E9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902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7FF6513-BB47-D039-77DB-1FA5786D4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297" y="2459015"/>
            <a:ext cx="4979405" cy="373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730C54-B844-0C02-7B35-8E048A79A04A}"/>
              </a:ext>
            </a:extLst>
          </p:cNvPr>
          <p:cNvSpPr txBox="1"/>
          <p:nvPr/>
        </p:nvSpPr>
        <p:spPr>
          <a:xfrm>
            <a:off x="3047246" y="664431"/>
            <a:ext cx="609750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Seachtain na Scoileanna Caitliceacha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678957-849A-92F4-8FD2-497BD84A11D5}"/>
              </a:ext>
            </a:extLst>
          </p:cNvPr>
          <p:cNvSpPr/>
          <p:nvPr/>
        </p:nvSpPr>
        <p:spPr>
          <a:xfrm>
            <a:off x="4256314" y="3178629"/>
            <a:ext cx="3842657" cy="25799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/>
              <a:t>Beo i gCríost</a:t>
            </a:r>
          </a:p>
        </p:txBody>
      </p:sp>
    </p:spTree>
    <p:extLst>
      <p:ext uri="{BB962C8B-B14F-4D97-AF65-F5344CB8AC3E}">
        <p14:creationId xmlns:p14="http://schemas.microsoft.com/office/powerpoint/2010/main" val="18386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6820B6A-ED2F-3770-2615-3CC2EDCF6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934" y="334977"/>
            <a:ext cx="1871049" cy="14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AD7176-D39B-8085-7397-C75B987BE0AC}"/>
              </a:ext>
            </a:extLst>
          </p:cNvPr>
          <p:cNvSpPr txBox="1"/>
          <p:nvPr/>
        </p:nvSpPr>
        <p:spPr>
          <a:xfrm>
            <a:off x="1879309" y="2197132"/>
            <a:ext cx="8433382" cy="43314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‘Is eiseamláir </a:t>
            </a:r>
            <a:r>
              <a:rPr lang="en-GB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inspioráideach</a:t>
            </a: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é saol Íosa do na daoine óga atá ag forbairt, agus iad ullamh le tabhairt faoi mhisean an tsaoil. Caithfear gaol leanúnach a chothú leis an Athair, agus tuiscint acu go mbaineann siad le teaghlach áirithe agus le comhluadar leathan, agus iad a bheith réidh le glacadh le grásta an Spioraid, rudaí a chabhróidh leo an misean a chuireann Dia rompu a chomhlánú, agus a ghlao pearsanta a fhreagairt.’</a:t>
            </a:r>
            <a:endParaRPr lang="en-IE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24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r"/>
            <a:r>
              <a:rPr lang="en-GB" sz="2400" dirty="0">
                <a:solidFill>
                  <a:srgbClr val="000000"/>
                </a:solidFill>
                <a:latin typeface="Tahoma" panose="020B0604030504040204" pitchFamily="34" charset="0"/>
              </a:rPr>
              <a:t>An Pápa Proinsias, </a:t>
            </a:r>
            <a:r>
              <a:rPr lang="en-GB" sz="2400" i="1" dirty="0">
                <a:solidFill>
                  <a:srgbClr val="000000"/>
                </a:solidFill>
                <a:latin typeface="Tahoma" panose="020B0604030504040204" pitchFamily="34" charset="0"/>
              </a:rPr>
              <a:t>Christus Vivit</a:t>
            </a:r>
            <a:r>
              <a:rPr lang="en-GB" sz="2400" dirty="0">
                <a:solidFill>
                  <a:srgbClr val="000000"/>
                </a:solidFill>
                <a:latin typeface="Tahoma" panose="020B0604030504040204" pitchFamily="34" charset="0"/>
              </a:rPr>
              <a:t>, 30</a:t>
            </a:r>
            <a:r>
              <a:rPr lang="en-GB" sz="2400" i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lang="en-IE" sz="2400" i="1" dirty="0"/>
          </a:p>
        </p:txBody>
      </p:sp>
    </p:spTree>
    <p:extLst>
      <p:ext uri="{BB962C8B-B14F-4D97-AF65-F5344CB8AC3E}">
        <p14:creationId xmlns:p14="http://schemas.microsoft.com/office/powerpoint/2010/main" val="162914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3A5091-9A09-CEDA-09CF-0BCD14F8AD65}"/>
              </a:ext>
            </a:extLst>
          </p:cNvPr>
          <p:cNvSpPr txBox="1"/>
          <p:nvPr/>
        </p:nvSpPr>
        <p:spPr>
          <a:xfrm>
            <a:off x="1049725" y="3363571"/>
            <a:ext cx="10092550" cy="3537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‘Ná bígí ag rá go mbraitheann todhchaí an domhain ar na daoine óga amháin. Is iadsan acmhainn luachmhar an ama i láthair; cabhraíonn siad leis an domhan a shaibhriú ag an nóiméad seo. Ní páistí a thuilleadh iad na déagóirí. Tá siad ag ullmhú le dualgais an tsaoil a ghlacadh chucu féin, tá páirt acu leis na daoine fásta i dtógáil an teaghlaigh, na sochaí is na hEaglaise. Tá an saol ag athrú, caithfear an cheist a chur: Cén cineál daoine iad ógánaigh na linne seo? Cad atá ag tarlú ina saol?’ </a:t>
            </a:r>
            <a:endParaRPr lang="en-IE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n-GB" sz="2400" dirty="0">
                <a:solidFill>
                  <a:srgbClr val="000000"/>
                </a:solidFill>
                <a:latin typeface="Tahoma" panose="020B0604030504040204" pitchFamily="34" charset="0"/>
              </a:rPr>
              <a:t>An Pápa Proinsias, </a:t>
            </a:r>
            <a:r>
              <a:rPr lang="en-GB" sz="2400" i="1" dirty="0">
                <a:solidFill>
                  <a:srgbClr val="000000"/>
                </a:solidFill>
                <a:latin typeface="Tahoma" panose="020B0604030504040204" pitchFamily="34" charset="0"/>
              </a:rPr>
              <a:t>Christus Vivit</a:t>
            </a:r>
            <a:r>
              <a:rPr lang="en-GB" sz="2400" dirty="0">
                <a:solidFill>
                  <a:srgbClr val="000000"/>
                </a:solidFill>
                <a:latin typeface="Tahoma" panose="020B0604030504040204" pitchFamily="34" charset="0"/>
              </a:rPr>
              <a:t>, 64</a:t>
            </a:r>
            <a:r>
              <a:rPr lang="en-GB" sz="2400" i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lang="en-IE" sz="2400" i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D7EFD8E-F350-0EA4-5B35-793C2BC6A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934" y="334977"/>
            <a:ext cx="1871049" cy="14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ree Question Mark Question photo and picture">
            <a:extLst>
              <a:ext uri="{FF2B5EF4-FFF2-40B4-BE49-F238E27FC236}">
                <a16:creationId xmlns:a16="http://schemas.microsoft.com/office/drawing/2014/main" id="{9110D8C3-4484-1CD2-A89E-0312735EA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93" y="447441"/>
            <a:ext cx="5423026" cy="22497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88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CD7E4D0-F402-52B9-2D85-04A02D4FC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934" y="334977"/>
            <a:ext cx="1871049" cy="14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235ACB-8460-208D-0B44-22A7E7E03DA3}"/>
              </a:ext>
            </a:extLst>
          </p:cNvPr>
          <p:cNvSpPr txBox="1"/>
          <p:nvPr/>
        </p:nvSpPr>
        <p:spPr>
          <a:xfrm>
            <a:off x="1587373" y="3429000"/>
            <a:ext cx="9017251" cy="3041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‘Baineann áilleacht dochreidte leis an muintearas atá le sonrú nuair a shuíonn an teaghlach chun boird, leis an mbia atá ar fáil dóibh a roinnt. Baineann áilleacht leis atá beag beann ar dhealramh is ar éadaí faiseanta, baineann áilleacht leis na mná is na fir sin a leanann an misean pearsanta ar bhealach atá lán den ghrá, den fhreastal íobartach i leith an phobail is an náisiúin, den obair chrua a bhaineann le clann shona a thógáil, agus den iarracht mhacánta an suaimhneas sóisialta a chur ar aghaidh, cé gur deacair a leithéid a dhéanamh.’ </a:t>
            </a:r>
            <a:endParaRPr lang="en-I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An Pápa Proinsias,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Christus Vivit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 183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endParaRPr kumimoji="0" lang="en-IE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Free Table Food photo and picture">
            <a:extLst>
              <a:ext uri="{FF2B5EF4-FFF2-40B4-BE49-F238E27FC236}">
                <a16:creationId xmlns:a16="http://schemas.microsoft.com/office/drawing/2014/main" id="{037CC62B-A486-F6BE-1048-44B19407F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700" y="246398"/>
            <a:ext cx="4290299" cy="28588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77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1C6DE7A-2D5D-754C-9E8A-EEE2F09A1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934" y="334977"/>
            <a:ext cx="1871049" cy="14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8ABE3F-5C3C-8E72-F99D-F4EC39AB1230}"/>
              </a:ext>
            </a:extLst>
          </p:cNvPr>
          <p:cNvSpPr txBox="1"/>
          <p:nvPr/>
        </p:nvSpPr>
        <p:spPr>
          <a:xfrm>
            <a:off x="3554457" y="2260182"/>
            <a:ext cx="7835437" cy="3962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‘Baineann deacrachtaí le gach uile líon tí, agus uaireanta bíonn amhras ar dhaoine óga maidir leis an bhfiúntas a bhaineann le teaghlach úr a bhunú, an fiú a bheith fial, nó dílis. Is féidir liom a rá gur fiú go mór é. Is fiú gach iarracht a dhéanann tú a bhaineann le do mhuintir; is ó do mhuintir a thagann an spreagadh is mó le héirí aibí, an taithí lúcháireach is mó le bheith agat féin agus le roinnt leo siúd.’</a:t>
            </a:r>
            <a:endParaRPr lang="en-IE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An Pápa Proinsias,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Christus Vivit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, 263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endParaRPr kumimoji="0" lang="en-IE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Christus Vivit 'Christ Is alive!'">
            <a:extLst>
              <a:ext uri="{FF2B5EF4-FFF2-40B4-BE49-F238E27FC236}">
                <a16:creationId xmlns:a16="http://schemas.microsoft.com/office/drawing/2014/main" id="{93785D9A-30C1-C4D9-5F20-B3A42B050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17" y="334977"/>
            <a:ext cx="2715281" cy="38504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63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478</Words>
  <Application>Microsoft Office PowerPoint</Application>
  <PresentationFormat>Widescreen</PresentationFormat>
  <Paragraphs>19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Brendan O' Regan</dc:creator>
  <cp:lastModifiedBy>Una NiGhogain</cp:lastModifiedBy>
  <cp:revision>9</cp:revision>
  <dcterms:created xsi:type="dcterms:W3CDTF">2024-09-23T19:44:48Z</dcterms:created>
  <dcterms:modified xsi:type="dcterms:W3CDTF">2024-10-24T07:50:23Z</dcterms:modified>
</cp:coreProperties>
</file>