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83" autoAdjust="0"/>
    <p:restoredTop sz="64444"/>
  </p:normalViewPr>
  <p:slideViewPr>
    <p:cSldViewPr snapToGrid="0">
      <p:cViewPr varScale="1">
        <p:scale>
          <a:sx n="78" d="100"/>
          <a:sy n="78" d="100"/>
        </p:scale>
        <p:origin x="22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733CD1-33E5-FF4B-8A42-DCCEA881334D}" type="datetimeFigureOut">
              <a:rPr lang="en-US" smtClean="0"/>
              <a:t>11/10/23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2AA9D7-4631-4549-B6C0-2AB768A48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207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hotos/marketplace-parish-church-st-jacobus-2678507/" TargetMode="External"/><Relationship Id="rId7" Type="http://schemas.openxmlformats.org/officeDocument/2006/relationships/hyperlink" Target="https://pixabay.com/photos/church-architecture-inside-7590395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pixabay.com/photos/environmental-protection-326923/" TargetMode="External"/><Relationship Id="rId5" Type="http://schemas.openxmlformats.org/officeDocument/2006/relationships/hyperlink" Target="https://pixabay.com/photos/ukraine-flag-little-boy-destruction-7068221/" TargetMode="External"/><Relationship Id="rId4" Type="http://schemas.openxmlformats.org/officeDocument/2006/relationships/hyperlink" Target="https://pixabay.com/photos/homeless-blankets-charity-poverty-2090507/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images from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Pixabay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(Free to use)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Slide 4 – Church/gathering</a:t>
            </a:r>
            <a:b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https://pixabay.com/photos/marketplace-parish-church-st-jacobus-2678507/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Slide 5 – Homelessness</a:t>
            </a:r>
            <a:b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https://pixabay.com/photos/homeless-blankets-charity-poverty-2090507/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Slide 6 – Ukraine boy</a:t>
            </a:r>
            <a:b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https://pixabay.com/photos/ukraine-flag-little-boy-destruction-7068221/</a:t>
            </a:r>
            <a:endParaRPr lang="en-I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Slide 8 – Environment </a:t>
            </a:r>
            <a:b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https://pixabay.com/photos/environmental-protection-326923/</a:t>
            </a:r>
            <a:endParaRPr lang="en-I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Slide 7 – Inside church</a:t>
            </a:r>
            <a:b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https://pixabay.com/photos/church-architecture-inside-7590395/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AA9D7-4631-4549-B6C0-2AB768A48F4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712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Link to YouTube video: 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=ddLd0QRf7Vg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AA9D7-4631-4549-B6C0-2AB768A48F4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64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67069-82B1-1C6F-D140-0488286E8B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A8FB2E-8633-D0C7-925D-B081C5DAF5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391B9C-E62E-A7A7-F4A4-9256F0066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9B501-F073-49FD-A230-73A3C09ED4A3}" type="datetimeFigureOut">
              <a:rPr lang="en-IE" smtClean="0"/>
              <a:t>10/11/2023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55370A-013F-DE6E-5A55-9362C7953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A22973-4F6E-C1EC-E788-D419DFBED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3EDD0-B239-405E-ADE3-1523FBD8E53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09066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617A2-A66D-9A01-3743-043BAE982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F2089A-163B-AD2D-6626-6E7DF786D2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3228AA-7679-4F58-21C0-FAA482FF3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9B501-F073-49FD-A230-73A3C09ED4A3}" type="datetimeFigureOut">
              <a:rPr lang="en-IE" smtClean="0"/>
              <a:t>10/11/2023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B707E8-FC7B-1709-5E27-0EBA46D00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C06C4D-AA4A-98A8-6622-2CAE2046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3EDD0-B239-405E-ADE3-1523FBD8E53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19517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FBEBEE-262E-1776-06CE-239D5EE19C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16C26B-94E9-1C19-B289-D2765AFBD1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A71A5B-330E-5A6F-696C-65A3EE424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9B501-F073-49FD-A230-73A3C09ED4A3}" type="datetimeFigureOut">
              <a:rPr lang="en-IE" smtClean="0"/>
              <a:t>10/11/2023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EB4247-715C-28AB-2D3B-A7E99E0B2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FCF15C-FEB0-531A-D7E4-16D42DF61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3EDD0-B239-405E-ADE3-1523FBD8E53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69685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E5A21-CEC2-C920-BC2B-909019BDA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E5C1A-2BD9-430D-3DBD-06F2A402B6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D2CBD9-E825-B3F5-B645-0AAA6751B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9B501-F073-49FD-A230-73A3C09ED4A3}" type="datetimeFigureOut">
              <a:rPr lang="en-IE" smtClean="0"/>
              <a:t>10/11/2023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C26D7-C984-D86C-B14A-CD4363A6E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81BC8-D346-5EF7-2557-3736C686E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3EDD0-B239-405E-ADE3-1523FBD8E53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4219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990E6-B5BA-B448-B99E-7FD318A5F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4BC84C-1C90-D726-8F06-E2D25E5672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BD6A45-C53E-0E21-ED65-92B3EDE31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9B501-F073-49FD-A230-73A3C09ED4A3}" type="datetimeFigureOut">
              <a:rPr lang="en-IE" smtClean="0"/>
              <a:t>10/11/2023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62F7DC-A8A2-F182-560B-1DA665097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94EBD4-6481-098C-862A-A52017173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3EDD0-B239-405E-ADE3-1523FBD8E53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89651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3EC68-1054-73B9-4E02-90534EFC8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84636-CB73-5373-FFCE-C77B3EA269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1BD058-6963-1A72-1BE6-492B3FB52D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B82111-AD39-52F0-0B41-B0989AE46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9B501-F073-49FD-A230-73A3C09ED4A3}" type="datetimeFigureOut">
              <a:rPr lang="en-IE" smtClean="0"/>
              <a:t>10/11/2023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7A9EB1-A241-C131-6DC6-65E1B55CA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41718-714D-9C8E-6E65-93FD2C29B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3EDD0-B239-405E-ADE3-1523FBD8E53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52836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F5DB5-BB5A-F394-A4F1-5C1360617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2C4719-6170-F6D8-CD16-562411FF22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037C29-C375-3249-C4A9-3926BFEBE8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7C55A5-42A9-E422-FC11-934BFC0A40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3F5855-CCE4-C8CD-FE39-EE7E1EB80A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D5368C-8A0F-EA3C-D9FC-C44DF4241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9B501-F073-49FD-A230-73A3C09ED4A3}" type="datetimeFigureOut">
              <a:rPr lang="en-IE" smtClean="0"/>
              <a:t>10/11/2023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4683C0-A6F7-870E-E428-C9576232C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CB09AD-1B69-41B5-34D4-EB96E8E50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3EDD0-B239-405E-ADE3-1523FBD8E53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78675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9E381-D393-98C9-53AD-B4693E45A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AEA0D7-C8BD-2F1B-B60E-6F77DAE37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9B501-F073-49FD-A230-73A3C09ED4A3}" type="datetimeFigureOut">
              <a:rPr lang="en-IE" smtClean="0"/>
              <a:t>10/11/2023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B53C91-3932-0AFF-9F84-036913E12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AB5606-9F2C-C675-F2E9-927B568C9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3EDD0-B239-405E-ADE3-1523FBD8E53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52918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2EF4F9-45E4-BBA3-AE53-A96160263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9B501-F073-49FD-A230-73A3C09ED4A3}" type="datetimeFigureOut">
              <a:rPr lang="en-IE" smtClean="0"/>
              <a:t>10/11/2023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2D33D8-4187-74E3-2E1E-1A23AC521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0F4D7E-5BF3-D4D9-CC0B-CE261ACA9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3EDD0-B239-405E-ADE3-1523FBD8E53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7102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6928E-52F2-EC11-EA5A-4F18C97E2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1A823-DE04-348F-5D12-6402BC1C2C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2CF9C-B86A-70FA-9582-11773232B8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1F4E90-CF18-2CE7-3151-EDC69FAC3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9B501-F073-49FD-A230-73A3C09ED4A3}" type="datetimeFigureOut">
              <a:rPr lang="en-IE" smtClean="0"/>
              <a:t>10/11/2023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6C76FF-60A1-11C6-E91B-EB3676ACC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40DB08-2CE8-C148-8D9E-F95EACB2A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3EDD0-B239-405E-ADE3-1523FBD8E53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05257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7F501-7EDA-E1EC-AEF0-21F5C4CCA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938217-B7D1-C602-6205-265DA48692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BDA01B-42B6-F31C-613F-37A035016E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23D3AB-FE1F-759E-D51B-4938B600B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9B501-F073-49FD-A230-73A3C09ED4A3}" type="datetimeFigureOut">
              <a:rPr lang="en-IE" smtClean="0"/>
              <a:t>10/11/2023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B838DD-A90F-8B54-BB45-992BE9587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27BA42-C4E2-F695-E0AE-6192F4908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3EDD0-B239-405E-ADE3-1523FBD8E53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40755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9A7988-3E01-E2A8-17C2-166FACF6F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B66DD3-1FA1-2620-C86B-7A9BCD645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5C29D0-9ED3-A9A3-9EA1-F4B5AF6880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9B501-F073-49FD-A230-73A3C09ED4A3}" type="datetimeFigureOut">
              <a:rPr lang="en-IE" smtClean="0"/>
              <a:t>10/11/2023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900F6-F7CE-2EC3-C54A-803624AA41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A75BDE-7E63-5F03-8EE9-8B15C943CA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3EDD0-B239-405E-ADE3-1523FBD8E53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78310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ddLd0QRf7Vg?feature=oembed" TargetMode="Externa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F10C762-1D86-A27D-9036-0DE65A362E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4087" y="1514475"/>
            <a:ext cx="7743825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125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6F0F7F3-5E00-7E62-6D66-33B4573AD8B2}"/>
              </a:ext>
            </a:extLst>
          </p:cNvPr>
          <p:cNvSpPr txBox="1"/>
          <p:nvPr/>
        </p:nvSpPr>
        <p:spPr>
          <a:xfrm>
            <a:off x="2267933" y="2228671"/>
            <a:ext cx="763635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Thursday: Service in</a:t>
            </a:r>
          </a:p>
          <a:p>
            <a:pPr algn="ctr"/>
            <a:r>
              <a:rPr lang="en-US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our Local Community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929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E39C90D-1D36-1B5E-9045-D09CDE91952F}"/>
              </a:ext>
            </a:extLst>
          </p:cNvPr>
          <p:cNvSpPr/>
          <p:nvPr/>
        </p:nvSpPr>
        <p:spPr>
          <a:xfrm>
            <a:off x="1121341" y="2967335"/>
            <a:ext cx="999767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The Community and Service</a:t>
            </a:r>
          </a:p>
        </p:txBody>
      </p:sp>
    </p:spTree>
    <p:extLst>
      <p:ext uri="{BB962C8B-B14F-4D97-AF65-F5344CB8AC3E}">
        <p14:creationId xmlns:p14="http://schemas.microsoft.com/office/powerpoint/2010/main" val="310775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ree Marketplace Parish Church photo and picture">
            <a:extLst>
              <a:ext uri="{FF2B5EF4-FFF2-40B4-BE49-F238E27FC236}">
                <a16:creationId xmlns:a16="http://schemas.microsoft.com/office/drawing/2014/main" id="{D34BE3D2-617A-34AC-5DBE-8D54D90B9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694" y="196553"/>
            <a:ext cx="6869943" cy="46155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5BDC40C-2638-DDD1-A036-27B3F198FEA9}"/>
              </a:ext>
            </a:extLst>
          </p:cNvPr>
          <p:cNvSpPr txBox="1"/>
          <p:nvPr/>
        </p:nvSpPr>
        <p:spPr>
          <a:xfrm>
            <a:off x="2452643" y="5212935"/>
            <a:ext cx="90585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accent5">
                    <a:lumMod val="75000"/>
                  </a:schemeClr>
                </a:solidFill>
              </a:rPr>
              <a:t>People gather in their local communities.</a:t>
            </a:r>
          </a:p>
          <a:p>
            <a:r>
              <a:rPr lang="en-GB" sz="3600" dirty="0">
                <a:solidFill>
                  <a:schemeClr val="accent5">
                    <a:lumMod val="75000"/>
                  </a:schemeClr>
                </a:solidFill>
              </a:rPr>
              <a:t>Why gather together?</a:t>
            </a:r>
            <a:endParaRPr lang="en-IE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037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ree Homeless Blankets photo and picture">
            <a:extLst>
              <a:ext uri="{FF2B5EF4-FFF2-40B4-BE49-F238E27FC236}">
                <a16:creationId xmlns:a16="http://schemas.microsoft.com/office/drawing/2014/main" id="{41F67B5C-9FE2-6103-80A2-72227A105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089" y="511358"/>
            <a:ext cx="7395481" cy="49280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1167D1D-1696-48A5-F87D-974665074229}"/>
              </a:ext>
            </a:extLst>
          </p:cNvPr>
          <p:cNvSpPr txBox="1"/>
          <p:nvPr/>
        </p:nvSpPr>
        <p:spPr>
          <a:xfrm>
            <a:off x="2187723" y="5439397"/>
            <a:ext cx="90585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accent5">
                    <a:lumMod val="75000"/>
                  </a:schemeClr>
                </a:solidFill>
              </a:rPr>
              <a:t>The parish community can promote social justice. How?</a:t>
            </a:r>
            <a:endParaRPr lang="en-IE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003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ree Ukraine Flag photo and picture">
            <a:extLst>
              <a:ext uri="{FF2B5EF4-FFF2-40B4-BE49-F238E27FC236}">
                <a16:creationId xmlns:a16="http://schemas.microsoft.com/office/drawing/2014/main" id="{3D578D80-05B1-8C38-E298-B86F2E23C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911" y="446074"/>
            <a:ext cx="7230548" cy="48181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A1A25F2-D7F7-42BC-4451-AC607A72A841}"/>
              </a:ext>
            </a:extLst>
          </p:cNvPr>
          <p:cNvSpPr txBox="1"/>
          <p:nvPr/>
        </p:nvSpPr>
        <p:spPr>
          <a:xfrm>
            <a:off x="2187723" y="5439397"/>
            <a:ext cx="90585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accent5">
                    <a:lumMod val="75000"/>
                  </a:schemeClr>
                </a:solidFill>
              </a:rPr>
              <a:t>The parish community can respond to current needs and issues. Give an example of how. </a:t>
            </a:r>
            <a:endParaRPr lang="en-IE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268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ree Environmental Protection photo and picture">
            <a:extLst>
              <a:ext uri="{FF2B5EF4-FFF2-40B4-BE49-F238E27FC236}">
                <a16:creationId xmlns:a16="http://schemas.microsoft.com/office/drawing/2014/main" id="{E08500E8-C008-1A36-C78F-C57B3A37F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535" y="502700"/>
            <a:ext cx="7500225" cy="50040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E71072E-3553-2E09-A4E3-485F63C09469}"/>
              </a:ext>
            </a:extLst>
          </p:cNvPr>
          <p:cNvSpPr txBox="1"/>
          <p:nvPr/>
        </p:nvSpPr>
        <p:spPr>
          <a:xfrm>
            <a:off x="2059535" y="5506711"/>
            <a:ext cx="97113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accent5">
                    <a:lumMod val="75000"/>
                  </a:schemeClr>
                </a:solidFill>
              </a:rPr>
              <a:t>Parish communities can be affected by environmental concerns. How might this be? </a:t>
            </a:r>
            <a:endParaRPr lang="en-IE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652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ree Church Architecture photo and picture">
            <a:extLst>
              <a:ext uri="{FF2B5EF4-FFF2-40B4-BE49-F238E27FC236}">
                <a16:creationId xmlns:a16="http://schemas.microsoft.com/office/drawing/2014/main" id="{802FE0BE-8202-7A1F-A226-560CFAD9D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272" y="827323"/>
            <a:ext cx="6756875" cy="37954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4CCE9DF-4080-61EE-A3B2-B5F97E7043ED}"/>
              </a:ext>
            </a:extLst>
          </p:cNvPr>
          <p:cNvSpPr txBox="1"/>
          <p:nvPr/>
        </p:nvSpPr>
        <p:spPr>
          <a:xfrm>
            <a:off x="2127903" y="5029199"/>
            <a:ext cx="90585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accent5">
                    <a:lumMod val="75000"/>
                  </a:schemeClr>
                </a:solidFill>
              </a:rPr>
              <a:t>Parish communities gather for happy and sad occasions. Give some examples of this.</a:t>
            </a:r>
            <a:endParaRPr lang="en-IE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334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What a Wonderful World (Louis Armstrong) | Playing For Change | Song Around The World">
            <a:hlinkClick r:id="" action="ppaction://media"/>
            <a:extLst>
              <a:ext uri="{FF2B5EF4-FFF2-40B4-BE49-F238E27FC236}">
                <a16:creationId xmlns:a16="http://schemas.microsoft.com/office/drawing/2014/main" id="{B01C0247-BBB1-5064-1681-1B6BDEE49FA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830665" y="161593"/>
            <a:ext cx="8530669" cy="48198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5AABDE2-6DD4-7F5C-606F-E3D89934C411}"/>
              </a:ext>
            </a:extLst>
          </p:cNvPr>
          <p:cNvSpPr txBox="1"/>
          <p:nvPr/>
        </p:nvSpPr>
        <p:spPr>
          <a:xfrm>
            <a:off x="1586332" y="5345740"/>
            <a:ext cx="90193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schemeClr val="accent5">
                    <a:lumMod val="75000"/>
                  </a:schemeClr>
                </a:solidFill>
              </a:rPr>
              <a:t>‘What a Wonderful World’ – Playing for Change </a:t>
            </a:r>
            <a:endParaRPr lang="en-IE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986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196</Words>
  <Application>Microsoft Macintosh PowerPoint</Application>
  <PresentationFormat>Widescreen</PresentationFormat>
  <Paragraphs>24</Paragraphs>
  <Slides>9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Brendan O' Regan</dc:creator>
  <cp:lastModifiedBy>David Macken</cp:lastModifiedBy>
  <cp:revision>7</cp:revision>
  <dcterms:created xsi:type="dcterms:W3CDTF">2023-08-29T19:05:57Z</dcterms:created>
  <dcterms:modified xsi:type="dcterms:W3CDTF">2023-11-10T17:17:48Z</dcterms:modified>
</cp:coreProperties>
</file>