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792" autoAdjust="0"/>
  </p:normalViewPr>
  <p:slideViewPr>
    <p:cSldViewPr snapToGrid="0">
      <p:cViewPr>
        <p:scale>
          <a:sx n="89" d="100"/>
          <a:sy n="89" d="100"/>
        </p:scale>
        <p:origin x="44" y="-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0095F-8A4D-F246-92BB-E23E1B2937EC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69A13-5B31-8148-8733-1035E86789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llustrations/together-earth-people-board-school-2450090/" TargetMode="External"/><Relationship Id="rId3" Type="http://schemas.openxmlformats.org/officeDocument/2006/relationships/hyperlink" Target="https://pixabay.com/illustrations/jesus-christ-cross-bible-easter-4997740/" TargetMode="External"/><Relationship Id="rId7" Type="http://schemas.openxmlformats.org/officeDocument/2006/relationships/hyperlink" Target="https://pixabay.com/illustrations/banner-header-cross-pray-faith-94993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illustrations/heart-3d-stone-white-pains-old-1463424/" TargetMode="External"/><Relationship Id="rId5" Type="http://schemas.openxmlformats.org/officeDocument/2006/relationships/hyperlink" Target="https://pixabay.com/illustrations/hand-helping-hand-help-assistance-1925875/" TargetMode="External"/><Relationship Id="rId4" Type="http://schemas.openxmlformats.org/officeDocument/2006/relationships/hyperlink" Target="https://pixabay.com/illustrations/help-climbing-hand-mentor-2444110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Tagairtí an Phápa Proinsias ó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Christus Vivit </a:t>
            </a:r>
            <a:r>
              <a:rPr lang="en-GB" sz="1800" i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(Vatican City: </a:t>
            </a:r>
            <a:r>
              <a:rPr lang="en-IE" sz="2800" b="0" i="0" dirty="0">
                <a:solidFill>
                  <a:srgbClr val="663300"/>
                </a:solidFill>
                <a:effectLst/>
                <a:latin typeface="Tahoma" panose="020B0604030504040204" pitchFamily="34" charset="0"/>
              </a:rPr>
              <a:t>Dicastero per la Comunicazione - Libreria Editrice Vaticana, 2019)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Íomhánna saor ó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Sleamhnán 4 – Íosa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https://pixabay.com/illustrations/jesus-christ-cross-bible-easter-4997740/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Sleamhnán 5 – Lámh C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https://pixabay.com/illustrations/help-climbing-hand-mentor-2444110/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Sleamhnán 6 – Lámh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https://pixabay.com/illustrations/hand-helping-hand-help-assistance-1925875/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Sleamhnán 7 – Cloch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https://pixabay.com/illustrations/heart-3d-stone-white-pains-old-1463424/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Sleamhnán 8 – Urnaí ag an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gCrois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https://pixabay.com/illustrations/banner-header-cross-pray-faith-949932/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Sleamhnán 9 – Le Chéile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https://pixabay.com/illustrations/together-earth-people-board-school-2450090/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69A13-5B31-8148-8733-1035E86789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3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69A13-5B31-8148-8733-1035E86789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3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69A13-5B31-8148-8733-1035E86789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2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3084-3A7B-F7CB-3213-807B3BA70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F9220-5F61-6929-A5BA-8D549123D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79CA-6DF4-C833-A982-EE8E63D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A61F4-AE28-E84E-ABF4-14FA11E2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15C3-3D6E-73A6-7AD2-A638A447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81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99023-DFAF-A46A-7DC6-A36C1A043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C103A-7027-6FC2-5C2D-188A67FBB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ACA45-931B-99B2-D395-6C141EBC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C667-50C1-A51D-97A9-2FA2BCE2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850D-43DE-1FC1-5263-DDC94B7C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041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A9945-1F5C-E323-1C45-6B5F476CB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B477D-A251-F794-8209-BD6E55EC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81DF8-EEB7-D12D-D3D9-2238A1D4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110E-5053-535D-EA50-6071D82A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CA7BC-C44D-75C9-67C7-8C7022DA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6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2E7-616A-2B14-321B-5F7EF9F1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76E49-37C0-70C3-FFB9-EA32A4C77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CD593-A7E1-AB22-641A-C683F860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D9032-5D88-00C8-5C5B-E0DE52F0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E7128-9892-71AB-B83B-032FD427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708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4B3A-1637-4BA8-C025-73CE5670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CD348-5025-9F12-5098-40D4F5BAF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598FA-AFEA-23E8-F144-08ADD6CE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B151A-6244-2A4D-4257-18DEFC98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87DE1-D9B0-AB8B-E858-B41BFBC7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878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2A5C-C7F6-316C-E1AE-4302A57F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DF13E-7C80-7B44-44F3-52BFB4251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35304-5835-3D5C-491D-954DD0654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7E61-F5CD-660B-C749-953E379E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C1E6F-DF4B-A3D4-C483-5ABDED20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0E95A-38C8-47B3-C7F1-96478029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83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012E-6144-A6C7-6113-083646A2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19E5D-C202-7093-7B02-920C4FE81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DEC30-246B-5819-3377-2EA92D464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3C983-2FCC-999D-0E4D-B31ADB44F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07087-E48F-A46A-AE97-3C283809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38605C-41F8-CDA0-DC19-3C5A0379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3CBD1-A2BD-F7EC-0C49-B9A3A4CF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E8F9B-1300-EE3E-9CA5-BCE6FE34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9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7D60-69F6-B91A-FC22-1AB0E523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EF100-2D25-4326-1A06-473EEDE7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CE602-2CD5-6B3C-F7D3-D8139317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839DA-946C-0C22-4DF8-C586F3C5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687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1958B-57DF-5D43-C064-6813EABC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A6100-0569-390E-98C8-983FA4C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37C85-053C-2DBC-93CC-133F4698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012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9E6F-FA3D-00FE-204F-EB74E8ED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2138-5052-15E4-EA47-114C84AB0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A1138-A659-A783-BF4F-FD7D9F56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203ED-0772-8757-E6C0-A398EF26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CF3A4-CF74-741D-1D8B-A3C6D749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841D3-B73A-CFFE-03A9-D26B4F8E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741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9FDB-1A1A-0E94-2DE1-D61E6A49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F94AE-70E1-E33D-A67F-8A04C08E8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9999-FB0A-537C-0937-C665EA75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865FA-2095-0124-115D-C95111E2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79E33-7C33-8D90-9C76-C1084CE4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CC0C3-7721-761E-ED1D-26F28289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796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324A0-34D6-6A69-3A11-1C84EBD1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600B1-F86B-E2CE-DA7A-B45A581D2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0A1AC-5DFF-34D9-5DDF-C30AE6E4D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BC5F1-87B1-4E95-B787-471EC08FDD72}" type="datetimeFigureOut">
              <a:rPr lang="en-IE" smtClean="0"/>
              <a:t>24/11/2023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DCFE-546B-4241-5C5F-2C0D6C62E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0D973-A58F-C31E-DB47-87C01AA52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05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9AB3A4-F497-3E50-EF85-CA34F88B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1514475"/>
            <a:ext cx="4652963" cy="3829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4F5D23-27E3-B39C-A188-5CB99D92E4B1}"/>
              </a:ext>
            </a:extLst>
          </p:cNvPr>
          <p:cNvSpPr txBox="1"/>
          <p:nvPr/>
        </p:nvSpPr>
        <p:spPr>
          <a:xfrm>
            <a:off x="3048000" y="2781002"/>
            <a:ext cx="7150100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4800">
              <a:lnSpc>
                <a:spcPts val="2055"/>
              </a:lnSpc>
              <a:spcBef>
                <a:spcPts val="70"/>
              </a:spcBef>
              <a:spcAft>
                <a:spcPts val="0"/>
              </a:spcAft>
            </a:pPr>
            <a:r>
              <a:rPr lang="en-IE" sz="12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Seachtain na Scoileanna Caitliceacha</a:t>
            </a:r>
            <a:r>
              <a:rPr lang="en-US" sz="1200" spc="-65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spc="-2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2024</a:t>
            </a:r>
            <a:endParaRPr lang="en-IE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114800">
              <a:lnSpc>
                <a:spcPts val="710"/>
              </a:lnSpc>
            </a:pPr>
            <a:r>
              <a:rPr lang="en-US" sz="12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en-IE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114800">
              <a:lnSpc>
                <a:spcPts val="710"/>
              </a:lnSpc>
            </a:pPr>
            <a:r>
              <a:rPr lang="en-US" sz="12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Scoileanna Caitliceacha:</a:t>
            </a:r>
            <a:r>
              <a:rPr lang="en-US" sz="1200" spc="4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Pobail na Seirbhíse</a:t>
            </a:r>
            <a:endParaRPr lang="en-IE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9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855F07-56B7-5A4D-5C2F-77B754E090CE}"/>
              </a:ext>
            </a:extLst>
          </p:cNvPr>
          <p:cNvSpPr txBox="1"/>
          <p:nvPr/>
        </p:nvSpPr>
        <p:spPr>
          <a:xfrm>
            <a:off x="628262" y="2905780"/>
            <a:ext cx="10935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672465">
              <a:spcBef>
                <a:spcPts val="1375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DÉ LUAIN:</a:t>
            </a:r>
            <a:r>
              <a:rPr lang="en-US" sz="1800" b="1" spc="-9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b="1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SEIRBHÍS I MEASC PHOBAL NA GCAIRDE</a:t>
            </a:r>
            <a:endParaRPr lang="en-I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/>
            <a:endParaRPr lang="en-US" sz="1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89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D94A4E-3058-3111-922D-C62CE36FA4B6}"/>
              </a:ext>
            </a:extLst>
          </p:cNvPr>
          <p:cNvSpPr/>
          <p:nvPr/>
        </p:nvSpPr>
        <p:spPr>
          <a:xfrm>
            <a:off x="1037985" y="2136338"/>
            <a:ext cx="101160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 Cairdeas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Cad a Deir an Pápa Proinsias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Faoi?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47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0ABE2-F6D5-1DF6-3A45-1909AC4046C2}"/>
              </a:ext>
            </a:extLst>
          </p:cNvPr>
          <p:cNvSpPr txBox="1"/>
          <p:nvPr/>
        </p:nvSpPr>
        <p:spPr>
          <a:xfrm>
            <a:off x="1469876" y="1632247"/>
            <a:ext cx="91781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é Íosa do chara cléibh. Déan deimhin de, bualadh leis gach lá</a:t>
            </a:r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E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638E8-7311-D072-71B7-9C57A5B52941}"/>
              </a:ext>
            </a:extLst>
          </p:cNvPr>
          <p:cNvSpPr txBox="1"/>
          <p:nvPr/>
        </p:nvSpPr>
        <p:spPr>
          <a:xfrm>
            <a:off x="1050132" y="3862699"/>
            <a:ext cx="881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Conas is féidir é sin a dhéanamh?</a:t>
            </a:r>
            <a:endParaRPr lang="en-I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FB528-FF4B-6668-9122-5ED14CEB3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529" y="3132033"/>
            <a:ext cx="3125401" cy="32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8064C-22C9-69AE-36DB-08868886E665}"/>
              </a:ext>
            </a:extLst>
          </p:cNvPr>
          <p:cNvSpPr txBox="1"/>
          <p:nvPr/>
        </p:nvSpPr>
        <p:spPr>
          <a:xfrm>
            <a:off x="890649" y="715149"/>
            <a:ext cx="99607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Ciallaíonn an cairdeas, caidreamh a dhéanamh le duine ionas go mbíonn leas an duine sin á chur chun cinn agat.</a:t>
            </a:r>
            <a:endParaRPr lang="en-I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Free help climbing hand illustration">
            <a:extLst>
              <a:ext uri="{FF2B5EF4-FFF2-40B4-BE49-F238E27FC236}">
                <a16:creationId xmlns:a16="http://schemas.microsoft.com/office/drawing/2014/main" id="{199B7B44-8EFE-FC9C-EC80-1CD83435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4355"/>
            <a:ext cx="4157141" cy="33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6CBAF-D05C-7A21-84B9-6B4CD00B390F}"/>
              </a:ext>
            </a:extLst>
          </p:cNvPr>
          <p:cNvSpPr txBox="1"/>
          <p:nvPr/>
        </p:nvSpPr>
        <p:spPr>
          <a:xfrm>
            <a:off x="319149" y="2551837"/>
            <a:ext cx="71266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Conas mar is féidir linn, leas an charad a chur chun cinn</a:t>
            </a:r>
            <a:r>
              <a:rPr lang="en-IE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IE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Conas mar is féidir linn cabhrú?</a:t>
            </a:r>
            <a:endParaRPr lang="en-I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93CEA-D389-2D30-CB96-E792D3C042D8}"/>
              </a:ext>
            </a:extLst>
          </p:cNvPr>
          <p:cNvSpPr txBox="1"/>
          <p:nvPr/>
        </p:nvSpPr>
        <p:spPr>
          <a:xfrm>
            <a:off x="406636" y="643266"/>
            <a:ext cx="107376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IE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E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aineann a leithéid de thábhacht leis an gcairdeas, go dtugann Íosa cara air féin: “Ní seirbhísigh a thugaim oraibh feasta, Ach thug mé cairde oraibh” (Eoin 15:15).’</a:t>
            </a:r>
            <a:endParaRPr lang="en-I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Free hand helping hand help illustration">
            <a:extLst>
              <a:ext uri="{FF2B5EF4-FFF2-40B4-BE49-F238E27FC236}">
                <a16:creationId xmlns:a16="http://schemas.microsoft.com/office/drawing/2014/main" id="{2B25BAD6-CFC5-CAE9-CD58-8C44AF133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88" y="2228316"/>
            <a:ext cx="6172912" cy="4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3A58DA-0262-3EED-20D0-F4C641B787B4}"/>
              </a:ext>
            </a:extLst>
          </p:cNvPr>
          <p:cNvSpPr txBox="1"/>
          <p:nvPr/>
        </p:nvSpPr>
        <p:spPr>
          <a:xfrm>
            <a:off x="406636" y="3197812"/>
            <a:ext cx="74824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Cén difríocht a dhéanann sé a bheith mar chara ag Íosa, seachas a bheith mar sheirbhíseach aige?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heart 3d stone illustration">
            <a:extLst>
              <a:ext uri="{FF2B5EF4-FFF2-40B4-BE49-F238E27FC236}">
                <a16:creationId xmlns:a16="http://schemas.microsoft.com/office/drawing/2014/main" id="{D603B0E9-91B5-416E-79C5-19D4C3E9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80" y="2845749"/>
            <a:ext cx="4929855" cy="39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872FF-247C-169C-1132-AA28C0BAEA80}"/>
              </a:ext>
            </a:extLst>
          </p:cNvPr>
          <p:cNvSpPr txBox="1"/>
          <p:nvPr/>
        </p:nvSpPr>
        <p:spPr>
          <a:xfrm>
            <a:off x="671555" y="931190"/>
            <a:ext cx="85674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‘Ní féidir an cairdeas le hÍosa a scriosadh. Ní thréigeann sé riamh muid, cé go mbíonn an chosúlacht ann uaireanta go mbíonn sé ina thost.</a:t>
            </a:r>
            <a:r>
              <a:rPr lang="en-IE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628B0-6491-F334-E326-5EE936ACBDF4}"/>
              </a:ext>
            </a:extLst>
          </p:cNvPr>
          <p:cNvSpPr txBox="1"/>
          <p:nvPr/>
        </p:nvSpPr>
        <p:spPr>
          <a:xfrm>
            <a:off x="671554" y="3987819"/>
            <a:ext cx="66436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Conas mar a d’fhéadfaí damáiste a dhéanamh</a:t>
            </a:r>
            <a:r>
              <a:rPr lang="en-IE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chairdeas le hÍosa </a:t>
            </a:r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4B98B8-E276-29D2-BC13-D8361FDFC90D}"/>
              </a:ext>
            </a:extLst>
          </p:cNvPr>
          <p:cNvSpPr txBox="1"/>
          <p:nvPr/>
        </p:nvSpPr>
        <p:spPr>
          <a:xfrm>
            <a:off x="433699" y="1109695"/>
            <a:ext cx="10829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‘Is féidir comhrá a dhéanamh i gcónaí le hÍosa. Is dúshlán agus eachtra í an urnaí.’ 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Free banner header cross illustration">
            <a:extLst>
              <a:ext uri="{FF2B5EF4-FFF2-40B4-BE49-F238E27FC236}">
                <a16:creationId xmlns:a16="http://schemas.microsoft.com/office/drawing/2014/main" id="{007546AA-B321-7DF3-DAC1-2AE49B356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62" y="2433134"/>
            <a:ext cx="8184023" cy="2563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AFA3C-D8ED-1523-C187-CD7F0C36D45E}"/>
              </a:ext>
            </a:extLst>
          </p:cNvPr>
          <p:cNvSpPr txBox="1"/>
          <p:nvPr/>
        </p:nvSpPr>
        <p:spPr>
          <a:xfrm>
            <a:off x="433699" y="5165157"/>
            <a:ext cx="11104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Conas mar a d’fhéadfadh an urnaí a bheith mar eachtra? </a:t>
            </a:r>
            <a:endParaRPr lang="en-I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735F05-C8F8-AC11-7E84-CFBF9EC3F939}"/>
              </a:ext>
            </a:extLst>
          </p:cNvPr>
          <p:cNvSpPr txBox="1"/>
          <p:nvPr/>
        </p:nvSpPr>
        <p:spPr>
          <a:xfrm>
            <a:off x="480492" y="486102"/>
            <a:ext cx="108519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‘Is féidir </a:t>
            </a:r>
            <a:r>
              <a:rPr lang="en-IE" sz="40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hÍosa </a:t>
            </a:r>
            <a:r>
              <a:rPr lang="en-IE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aos óg na hEaglaise a aontú </a:t>
            </a:r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aon aisling amháin, “</a:t>
            </a:r>
            <a:r>
              <a:rPr lang="en-IE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isling iontach ina mbíonn áit ann don uile dhuine”.’ 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Free together earth people illustration">
            <a:extLst>
              <a:ext uri="{FF2B5EF4-FFF2-40B4-BE49-F238E27FC236}">
                <a16:creationId xmlns:a16="http://schemas.microsoft.com/office/drawing/2014/main" id="{C0A97A11-DF19-CD27-78F9-54A8A663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06" y="3249730"/>
            <a:ext cx="5509745" cy="2946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4DB575-D3E6-6B92-85A7-B106FBCCF5FC}"/>
              </a:ext>
            </a:extLst>
          </p:cNvPr>
          <p:cNvSpPr txBox="1"/>
          <p:nvPr/>
        </p:nvSpPr>
        <p:spPr>
          <a:xfrm>
            <a:off x="480493" y="3249730"/>
            <a:ext cx="63003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Conas mar a d’fhéadfadh </a:t>
            </a:r>
          </a:p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urnaí cabhrú leis an aontacht?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7CEFB-6237-AA14-8EBE-44F2CFFBC26A}"/>
              </a:ext>
            </a:extLst>
          </p:cNvPr>
          <p:cNvSpPr/>
          <p:nvPr/>
        </p:nvSpPr>
        <p:spPr>
          <a:xfrm>
            <a:off x="6936581" y="3936999"/>
            <a:ext cx="3643313" cy="785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LE CHÉILE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2115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390</Words>
  <Application>Microsoft Office PowerPoint</Application>
  <PresentationFormat>Widescreen</PresentationFormat>
  <Paragraphs>39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O' Regan</dc:creator>
  <cp:lastModifiedBy>Una NiGhogain</cp:lastModifiedBy>
  <cp:revision>28</cp:revision>
  <dcterms:created xsi:type="dcterms:W3CDTF">2023-08-15T19:42:14Z</dcterms:created>
  <dcterms:modified xsi:type="dcterms:W3CDTF">2023-11-24T16:02:13Z</dcterms:modified>
</cp:coreProperties>
</file>