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64444"/>
  </p:normalViewPr>
  <p:slideViewPr>
    <p:cSldViewPr snapToGrid="0">
      <p:cViewPr varScale="1">
        <p:scale>
          <a:sx n="43" d="100"/>
          <a:sy n="43" d="100"/>
        </p:scale>
        <p:origin x="1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33CD1-33E5-FF4B-8A42-DCCEA881334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AA9D7-4631-4549-B6C0-2AB768A4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arketplace-parish-church-st-jacobus-2678507/" TargetMode="External"/><Relationship Id="rId7" Type="http://schemas.openxmlformats.org/officeDocument/2006/relationships/hyperlink" Target="https://pixabay.com/photos/church-architecture-inside-759039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environmental-protection-326923/" TargetMode="External"/><Relationship Id="rId5" Type="http://schemas.openxmlformats.org/officeDocument/2006/relationships/hyperlink" Target="https://pixabay.com/photos/ukraine-flag-little-boy-destruction-7068221/" TargetMode="External"/><Relationship Id="rId4" Type="http://schemas.openxmlformats.org/officeDocument/2006/relationships/hyperlink" Target="https://pixabay.com/photos/homeless-blankets-charity-poverty-2090507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Íomhánna saor ó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4 – Eaglais/Cruinniú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https://pixabay.com/photos/marketplace-parish-church-st-jacobus-2678507/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5 – Gan Dídean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https://pixabay.com/photos/homeless-blankets-charity-poverty-2090507/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6 – Buachaill na hÚcráine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https://pixabay.com/photos/ukraine-flag-little-boy-destruction-7068221/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8 – Timpeallacht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https://pixabay.com/photos/environmental-protection-326923/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7 – Sa Séipéal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https://pixabay.com/photos/church-architecture-inside-7590395/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A9D7-4631-4549-B6C0-2AB768A48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A9D7-4631-4549-B6C0-2AB768A48F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A9D7-4631-4549-B6C0-2AB768A48F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Nasc leis an </a:t>
            </a:r>
            <a:r>
              <a:rPr lang="en-US"/>
              <a:t>bhfíseán ar YouTube</a:t>
            </a:r>
            <a:r>
              <a:rPr lang="en-US" dirty="0"/>
              <a:t>: https://www.youtube.com/watch?v=ddLd0QRf7Vg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A9D7-4631-4549-B6C0-2AB768A48F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7069-82B1-1C6F-D140-0488286E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8FB2E-8633-D0C7-925D-B081C5DAF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1B9C-E62E-A7A7-F4A4-9256F006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5370A-013F-DE6E-5A55-9362C795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2973-4F6E-C1EC-E788-D419DFBE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906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17A2-A66D-9A01-3743-043BAE98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2089A-163B-AD2D-6626-6E7DF786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28AA-7679-4F58-21C0-FAA482FF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07E8-FC7B-1709-5E27-0EBA46D0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6C4D-AA4A-98A8-6622-2CAE2046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95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BEBEE-262E-1776-06CE-239D5EE19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6C26B-94E9-1C19-B289-D2765AF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1A5B-330E-5A6F-696C-65A3EE42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4247-715C-28AB-2D3B-A7E99E0B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CF15C-FEB0-531A-D7E4-16D42DF6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6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5A21-CEC2-C920-BC2B-909019BD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E5C1A-2BD9-430D-3DBD-06F2A402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2CBD9-E825-B3F5-B645-0AAA6751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26D7-C984-D86C-B14A-CD4363A6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1BC8-D346-5EF7-2557-3736C686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219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90E6-B5BA-B448-B99E-7FD318A5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BC84C-1C90-D726-8F06-E2D25E567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D6A45-C53E-0E21-ED65-92B3EDE3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F7DC-A8A2-F182-560B-1DA66509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BD4-6481-098C-862A-A5201717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65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EC68-1054-73B9-4E02-90534EFC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4636-CB73-5373-FFCE-C77B3EA26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BD058-6963-1A72-1BE6-492B3FB5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82111-AD39-52F0-0B41-B0989AE4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9EB1-A241-C131-6DC6-65E1B55C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1718-714D-9C8E-6E65-93FD2C29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83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5DB5-BB5A-F394-A4F1-5C136061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C4719-6170-F6D8-CD16-562411FF2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37C29-C375-3249-C4A9-3926BFEBE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C55A5-42A9-E422-FC11-934BFC0A4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F5855-CCE4-C8CD-FE39-EE7E1EB80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5368C-8A0F-EA3C-D9FC-C44DF424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683C0-A6F7-870E-E428-C9576232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B09AD-1B69-41B5-34D4-EB96E8E5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8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E381-D393-98C9-53AD-B4693E45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EA0D7-C8BD-2F1B-B60E-6F77DAE3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53C91-3932-0AFF-9F84-036913E1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B5606-9F2C-C675-F2E9-927B568C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91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EF4F9-45E4-BBA3-AE53-A9616026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D33D8-4187-74E3-2E1E-1A23AC52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F4D7E-5BF3-D4D9-CC0B-CE261ACA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10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928E-52F2-EC11-EA5A-4F18C97E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A823-DE04-348F-5D12-6402BC1C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2CF9C-B86A-70FA-9582-11773232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F4E90-CF18-2CE7-3151-EDC69FA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C76FF-60A1-11C6-E91B-EB3676AC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DB08-2CE8-C148-8D9E-F95EACB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25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F501-7EDA-E1EC-AEF0-21F5C4CC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38217-B7D1-C602-6205-265DA4869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DA01B-42B6-F31C-613F-37A035016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3D3AB-FE1F-759E-D51B-4938B60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38DD-A90F-8B54-BB45-992BE958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7BA42-C4E2-F695-E0AE-6192F490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7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A7988-3E01-E2A8-17C2-166FACF6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6DD3-1FA1-2620-C86B-7A9BCD64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C29D0-9ED3-A9A3-9EA1-F4B5AF688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B501-F073-49FD-A230-73A3C09ED4A3}" type="datetimeFigureOut">
              <a:rPr lang="en-IE" smtClean="0"/>
              <a:t>26/11/2023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00F6-F7CE-2EC3-C54A-803624AA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5BDE-7E63-5F03-8EE9-8B15C943C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31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dLd0QRf7Vg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0C762-1D86-A27D-9036-0DE65A36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26149"/>
            <a:ext cx="5091112" cy="2517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28615-67CF-5BEE-A0C3-3101573E5C16}"/>
              </a:ext>
            </a:extLst>
          </p:cNvPr>
          <p:cNvSpPr txBox="1"/>
          <p:nvPr/>
        </p:nvSpPr>
        <p:spPr>
          <a:xfrm>
            <a:off x="1636295" y="1152196"/>
            <a:ext cx="9095873" cy="157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055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Seachtain na Scoileanna Caitliceacha</a:t>
            </a:r>
            <a:r>
              <a:rPr lang="en-US" sz="4000" spc="-6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4000" spc="-2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2024</a:t>
            </a:r>
          </a:p>
          <a:p>
            <a:pPr marL="12700">
              <a:lnSpc>
                <a:spcPts val="2055"/>
              </a:lnSpc>
              <a:spcBef>
                <a:spcPts val="70"/>
              </a:spcBef>
              <a:spcAft>
                <a:spcPts val="0"/>
              </a:spcAft>
            </a:pPr>
            <a:endParaRPr lang="en-IE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700">
              <a:lnSpc>
                <a:spcPts val="2055"/>
              </a:lnSpc>
              <a:spcBef>
                <a:spcPts val="70"/>
              </a:spcBef>
              <a:spcAft>
                <a:spcPts val="0"/>
              </a:spcAft>
            </a:pPr>
            <a:endParaRPr lang="en-IE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40790">
              <a:lnSpc>
                <a:spcPts val="710"/>
              </a:lnSpc>
            </a:pPr>
            <a:r>
              <a:rPr lang="en-US" sz="4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Scoileanna Caitliceacha:</a:t>
            </a:r>
            <a:r>
              <a:rPr lang="en-US" sz="4000" spc="4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4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Pobail na </a:t>
            </a:r>
          </a:p>
          <a:p>
            <a:pPr marL="1240790">
              <a:lnSpc>
                <a:spcPts val="710"/>
              </a:lnSpc>
            </a:pPr>
            <a:endParaRPr lang="en-US" sz="4000" dirty="0"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40790">
              <a:lnSpc>
                <a:spcPts val="710"/>
              </a:lnSpc>
            </a:pPr>
            <a:endParaRPr lang="en-US" sz="4000" dirty="0"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40790">
              <a:lnSpc>
                <a:spcPts val="710"/>
              </a:lnSpc>
            </a:pPr>
            <a:endParaRPr lang="en-US" sz="4000" dirty="0"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40790">
              <a:lnSpc>
                <a:spcPts val="710"/>
              </a:lnSpc>
            </a:pPr>
            <a:endParaRPr lang="en-US" sz="4000" dirty="0"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40790">
              <a:lnSpc>
                <a:spcPts val="710"/>
              </a:lnSpc>
            </a:pPr>
            <a:r>
              <a:rPr lang="en-US" sz="4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Seirbhíse</a:t>
            </a:r>
            <a:endParaRPr lang="en-IE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0F7F3-5E00-7E62-6D66-33B4573AD8B2}"/>
              </a:ext>
            </a:extLst>
          </p:cNvPr>
          <p:cNvSpPr txBox="1"/>
          <p:nvPr/>
        </p:nvSpPr>
        <p:spPr>
          <a:xfrm>
            <a:off x="2267933" y="2228671"/>
            <a:ext cx="763635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190">
              <a:spcBef>
                <a:spcPts val="630"/>
              </a:spcBef>
              <a:spcAft>
                <a:spcPts val="0"/>
              </a:spcAft>
            </a:pPr>
            <a:endParaRPr lang="en-US" sz="1800" b="1" spc="-90" dirty="0">
              <a:solidFill>
                <a:srgbClr val="B6303B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23190">
              <a:spcBef>
                <a:spcPts val="630"/>
              </a:spcBef>
              <a:spcAft>
                <a:spcPts val="0"/>
              </a:spcAft>
            </a:pPr>
            <a:r>
              <a:rPr lang="en-US" sz="3600" b="1" spc="-90" dirty="0">
                <a:solidFill>
                  <a:srgbClr val="B6303B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</a:t>
            </a:r>
            <a:r>
              <a:rPr lang="en-US" sz="3600" b="1" spc="-90" dirty="0">
                <a:solidFill>
                  <a:srgbClr val="B6303B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éardaoin: Seirbhís i Measc an Phobail </a:t>
            </a:r>
            <a:r>
              <a:rPr lang="en-US" sz="3600" b="1" spc="-90" dirty="0">
                <a:solidFill>
                  <a:srgbClr val="B6303B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Á</a:t>
            </a:r>
            <a:r>
              <a:rPr lang="en-US" sz="3600" b="1" spc="-90" dirty="0">
                <a:solidFill>
                  <a:srgbClr val="B6303B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itiúil</a:t>
            </a:r>
            <a:endParaRPr lang="en-IE" sz="3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9C90D-1D36-1B5E-9045-D09CDE91952F}"/>
              </a:ext>
            </a:extLst>
          </p:cNvPr>
          <p:cNvSpPr/>
          <p:nvPr/>
        </p:nvSpPr>
        <p:spPr>
          <a:xfrm>
            <a:off x="1217270" y="2967335"/>
            <a:ext cx="98058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 Pobal agus an tSeirbhís</a:t>
            </a:r>
          </a:p>
        </p:txBody>
      </p:sp>
    </p:spTree>
    <p:extLst>
      <p:ext uri="{BB962C8B-B14F-4D97-AF65-F5344CB8AC3E}">
        <p14:creationId xmlns:p14="http://schemas.microsoft.com/office/powerpoint/2010/main" val="31077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Marketplace Parish Church photo and picture">
            <a:extLst>
              <a:ext uri="{FF2B5EF4-FFF2-40B4-BE49-F238E27FC236}">
                <a16:creationId xmlns:a16="http://schemas.microsoft.com/office/drawing/2014/main" id="{D34BE3D2-617A-34AC-5DBE-8D54D90B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94" y="196553"/>
            <a:ext cx="6869943" cy="461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DC40C-2638-DDD1-A036-27B3F198FEA9}"/>
              </a:ext>
            </a:extLst>
          </p:cNvPr>
          <p:cNvSpPr txBox="1"/>
          <p:nvPr/>
        </p:nvSpPr>
        <p:spPr>
          <a:xfrm>
            <a:off x="2452643" y="4907121"/>
            <a:ext cx="9058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65"/>
              </a:spcBef>
              <a:buSzPts val="1100"/>
              <a:tabLst>
                <a:tab pos="607695" algn="l"/>
              </a:tabLst>
            </a:pPr>
            <a:r>
              <a:rPr lang="en-US" sz="36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Déantar comhluadar i measc phobal an pharóiste. Cén fáth gur fiú cruinniú lena chéile?</a:t>
            </a:r>
            <a:endParaRPr lang="en-IE" sz="3600" spc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Homeless Blankets photo and picture">
            <a:extLst>
              <a:ext uri="{FF2B5EF4-FFF2-40B4-BE49-F238E27FC236}">
                <a16:creationId xmlns:a16="http://schemas.microsoft.com/office/drawing/2014/main" id="{41F67B5C-9FE2-6103-80A2-72227A10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9" y="511358"/>
            <a:ext cx="7395481" cy="492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67D1D-1696-48A5-F87D-974665074229}"/>
              </a:ext>
            </a:extLst>
          </p:cNvPr>
          <p:cNvSpPr txBox="1"/>
          <p:nvPr/>
        </p:nvSpPr>
        <p:spPr>
          <a:xfrm>
            <a:off x="2256089" y="5439397"/>
            <a:ext cx="90585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 féidir le pobal an pharóiste an ceartas sóisialta a chur chun cinn. </a:t>
            </a:r>
            <a:r>
              <a:rPr lang="en-US" sz="40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Conas san?</a:t>
            </a:r>
            <a:endParaRPr lang="en-IE" sz="4000" spc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Ukraine Flag photo and picture">
            <a:extLst>
              <a:ext uri="{FF2B5EF4-FFF2-40B4-BE49-F238E27FC236}">
                <a16:creationId xmlns:a16="http://schemas.microsoft.com/office/drawing/2014/main" id="{3D578D80-05B1-8C38-E298-B86F2E23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11" y="221222"/>
            <a:ext cx="7230548" cy="481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A25F2-D7F7-42BC-4451-AC607A72A841}"/>
              </a:ext>
            </a:extLst>
          </p:cNvPr>
          <p:cNvSpPr txBox="1"/>
          <p:nvPr/>
        </p:nvSpPr>
        <p:spPr>
          <a:xfrm>
            <a:off x="734518" y="4919008"/>
            <a:ext cx="10481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 féidir leis an bparóiste freagairt a thabhairt ar riachtanais agus ar cheisteanna an lae inniu.</a:t>
            </a:r>
            <a:r>
              <a:rPr lang="en-US" sz="4000" spc="-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Tabhair samplaí.</a:t>
            </a:r>
            <a:endParaRPr lang="en-I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Environmental Protection photo and picture">
            <a:extLst>
              <a:ext uri="{FF2B5EF4-FFF2-40B4-BE49-F238E27FC236}">
                <a16:creationId xmlns:a16="http://schemas.microsoft.com/office/drawing/2014/main" id="{E08500E8-C008-1A36-C78F-C57B3A37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35" y="502700"/>
            <a:ext cx="7500225" cy="5004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71072E-3553-2E09-A4E3-485F63C09469}"/>
              </a:ext>
            </a:extLst>
          </p:cNvPr>
          <p:cNvSpPr txBox="1"/>
          <p:nvPr/>
        </p:nvSpPr>
        <p:spPr>
          <a:xfrm>
            <a:off x="1240310" y="5371800"/>
            <a:ext cx="9711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490"/>
              </a:spcBef>
              <a:spcAft>
                <a:spcPts val="0"/>
              </a:spcAft>
              <a:buSzPts val="1100"/>
              <a:tabLst>
                <a:tab pos="607060" algn="l"/>
              </a:tabLst>
            </a:pPr>
            <a:r>
              <a:rPr lang="en-US" sz="40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Bíonn tionchar ag ceisteanna comhshaoil ar phobal an pharóiste. Conas san</a:t>
            </a:r>
            <a:r>
              <a:rPr lang="en-US" sz="4000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en-IE" sz="4000" spc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5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Church Architecture photo and picture">
            <a:extLst>
              <a:ext uri="{FF2B5EF4-FFF2-40B4-BE49-F238E27FC236}">
                <a16:creationId xmlns:a16="http://schemas.microsoft.com/office/drawing/2014/main" id="{802FE0BE-8202-7A1F-A226-560CFAD9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2" y="827323"/>
            <a:ext cx="6756875" cy="379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CE9DF-4080-61EE-A3B2-B5F97E7043ED}"/>
              </a:ext>
            </a:extLst>
          </p:cNvPr>
          <p:cNvSpPr txBox="1"/>
          <p:nvPr/>
        </p:nvSpPr>
        <p:spPr>
          <a:xfrm>
            <a:off x="1798119" y="4622786"/>
            <a:ext cx="9058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490"/>
              </a:spcBef>
              <a:buSzPts val="1100"/>
              <a:tabLst>
                <a:tab pos="607695" algn="l"/>
              </a:tabLst>
            </a:pPr>
            <a:r>
              <a:rPr lang="en-US" sz="40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Cruinníonn pobal an pharóiste lena chéile ar ócáidí lúcháireacha agus ar ócáidí brónacha.</a:t>
            </a:r>
            <a:r>
              <a:rPr lang="en-US" sz="40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40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Tabhair samplaí.</a:t>
            </a:r>
            <a:endParaRPr lang="en-IE" sz="4000" spc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3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 a Wonderful World (Louis Armstrong) | Playing For Change | Song Around The World">
            <a:hlinkClick r:id="" action="ppaction://media"/>
            <a:extLst>
              <a:ext uri="{FF2B5EF4-FFF2-40B4-BE49-F238E27FC236}">
                <a16:creationId xmlns:a16="http://schemas.microsoft.com/office/drawing/2014/main" id="{B01C0247-BBB1-5064-1681-1B6BDEE49F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0665" y="161593"/>
            <a:ext cx="8530669" cy="4819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ABDE2-6DD4-7F5C-606F-E3D89934C411}"/>
              </a:ext>
            </a:extLst>
          </p:cNvPr>
          <p:cNvSpPr txBox="1"/>
          <p:nvPr/>
        </p:nvSpPr>
        <p:spPr>
          <a:xfrm>
            <a:off x="1586332" y="5345740"/>
            <a:ext cx="9019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‘What a Wonderful World’ – Playing for Change 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226</Words>
  <Application>Microsoft Office PowerPoint</Application>
  <PresentationFormat>Widescreen</PresentationFormat>
  <Paragraphs>34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O' Regan</dc:creator>
  <cp:lastModifiedBy>Una NiGhogain</cp:lastModifiedBy>
  <cp:revision>15</cp:revision>
  <dcterms:created xsi:type="dcterms:W3CDTF">2023-08-29T19:05:57Z</dcterms:created>
  <dcterms:modified xsi:type="dcterms:W3CDTF">2023-11-26T12:54:07Z</dcterms:modified>
</cp:coreProperties>
</file>