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57" r:id="rId5"/>
    <p:sldId id="258" r:id="rId6"/>
    <p:sldId id="260" r:id="rId7"/>
    <p:sldId id="305" r:id="rId8"/>
    <p:sldId id="306" r:id="rId9"/>
    <p:sldId id="285" r:id="rId10"/>
    <p:sldId id="308" r:id="rId11"/>
    <p:sldId id="309" r:id="rId12"/>
    <p:sldId id="310" r:id="rId13"/>
    <p:sldId id="261" r:id="rId14"/>
    <p:sldId id="274" r:id="rId15"/>
    <p:sldId id="321" r:id="rId16"/>
    <p:sldId id="320" r:id="rId17"/>
    <p:sldId id="311" r:id="rId18"/>
    <p:sldId id="313" r:id="rId19"/>
    <p:sldId id="319" r:id="rId20"/>
    <p:sldId id="267" r:id="rId21"/>
    <p:sldId id="314" r:id="rId22"/>
    <p:sldId id="322" r:id="rId23"/>
    <p:sldId id="315" r:id="rId24"/>
    <p:sldId id="31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68103" autoAdjust="0"/>
  </p:normalViewPr>
  <p:slideViewPr>
    <p:cSldViewPr snapToGrid="0">
      <p:cViewPr>
        <p:scale>
          <a:sx n="89" d="100"/>
          <a:sy n="89" d="100"/>
        </p:scale>
        <p:origin x="44" y="-53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EFAF7DB-220E-474B-A306-B18848A2E64E}">
      <dgm:prSet phldrT="[Text]"/>
      <dgm:spPr>
        <a:solidFill>
          <a:schemeClr val="accent5">
            <a:lumMod val="50000"/>
          </a:schemeClr>
        </a:solidFill>
      </dgm:spPr>
      <dgm:t>
        <a:bodyPr/>
        <a:lstStyle/>
        <a:p>
          <a:r>
            <a:rPr lang="en-US" dirty="0"/>
            <a:t>Pobal</a:t>
          </a:r>
        </a:p>
      </dgm:t>
    </dgm:pt>
    <dgm:pt modelId="{ADEA5C60-BA03-45CE-8AE4-87E8350E817F}" type="parTrans" cxnId="{E88E6FD0-5EE8-42CE-8AC4-D71962510EE7}">
      <dgm:prSet/>
      <dgm:spPr/>
      <dgm:t>
        <a:bodyPr/>
        <a:lstStyle/>
        <a:p>
          <a:endParaRPr lang="en-US"/>
        </a:p>
      </dgm:t>
    </dgm:pt>
    <dgm:pt modelId="{8655DB40-16AB-41AF-B7B9-C009642A6E8E}" type="sibTrans" cxnId="{E88E6FD0-5EE8-42CE-8AC4-D71962510EE7}">
      <dgm:prSet/>
      <dgm:spPr/>
      <dgm:t>
        <a:bodyPr/>
        <a:lstStyle/>
        <a:p>
          <a:endParaRPr lang="en-US"/>
        </a:p>
      </dgm:t>
    </dgm:pt>
    <dgm:pt modelId="{9CA7C66F-6CF9-4093-95BD-C861D9811AA0}">
      <dgm:prSet phldrT="[Text]"/>
      <dgm:spPr>
        <a:solidFill>
          <a:schemeClr val="accent3">
            <a:lumMod val="50000"/>
          </a:schemeClr>
        </a:solidFill>
      </dgm:spPr>
      <dgm:t>
        <a:bodyPr/>
        <a:lstStyle/>
        <a:p>
          <a:r>
            <a:rPr lang="en-US" dirty="0"/>
            <a:t>Tuiscint</a:t>
          </a:r>
        </a:p>
      </dgm:t>
      <dgm:extLst>
        <a:ext uri="{E40237B7-FDA0-4F09-8148-C483321AD2D9}">
          <dgm14:cNvPr xmlns:dgm14="http://schemas.microsoft.com/office/drawing/2010/diagram" id="0" name="" descr="Basic Block List" title="SmartArt"/>
        </a:ext>
      </dgm:extLst>
    </dgm:pt>
    <dgm:pt modelId="{5C383048-3A83-419C-82E9-AA46D2B4FFD3}" type="parTrans" cxnId="{1A254136-9EEE-43D0-BC71-1289B085104A}">
      <dgm:prSet/>
      <dgm:spPr/>
      <dgm:t>
        <a:bodyPr/>
        <a:lstStyle/>
        <a:p>
          <a:endParaRPr lang="en-US"/>
        </a:p>
      </dgm:t>
    </dgm:pt>
    <dgm:pt modelId="{9AC506A7-F034-46F5-B26F-46FD22856FB4}" type="sibTrans" cxnId="{1A254136-9EEE-43D0-BC71-1289B085104A}">
      <dgm:prSet/>
      <dgm:spPr/>
      <dgm:t>
        <a:bodyPr/>
        <a:lstStyle/>
        <a:p>
          <a:endParaRPr lang="en-US"/>
        </a:p>
      </dgm:t>
    </dgm:pt>
    <dgm:pt modelId="{8AEC6483-23EF-4414-8E2A-6A005181899E}">
      <dgm:prSet phldrT="[Text]"/>
      <dgm:spPr/>
      <dgm:t>
        <a:bodyPr/>
        <a:lstStyle/>
        <a:p>
          <a:r>
            <a:rPr lang="en-US" dirty="0"/>
            <a:t>Gairm Bheatha</a:t>
          </a:r>
        </a:p>
      </dgm:t>
    </dgm:pt>
    <dgm:pt modelId="{526DBE94-00A7-461E-AF61-51DFFA468BD0}" type="parTrans" cxnId="{976405B9-79B8-494E-A105-801AB128A327}">
      <dgm:prSet/>
      <dgm:spPr/>
      <dgm:t>
        <a:bodyPr/>
        <a:lstStyle/>
        <a:p>
          <a:endParaRPr lang="en-US"/>
        </a:p>
      </dgm:t>
    </dgm:pt>
    <dgm:pt modelId="{C81D2561-AE20-4589-919A-5479573342B0}" type="sibTrans" cxnId="{976405B9-79B8-494E-A105-801AB128A327}">
      <dgm:prSet/>
      <dgm:spPr/>
      <dgm:t>
        <a:bodyPr/>
        <a:lstStyle/>
        <a:p>
          <a:endParaRPr lang="en-US"/>
        </a:p>
      </dgm:t>
    </dgm:pt>
    <dgm:pt modelId="{056BF56F-CC43-4DDD-9D89-CA94DE101ECC}">
      <dgm:prSet phldrT="[Text]"/>
      <dgm:spPr>
        <a:solidFill>
          <a:schemeClr val="accent5">
            <a:lumMod val="75000"/>
          </a:schemeClr>
        </a:solidFill>
      </dgm:spPr>
      <dgm:t>
        <a:bodyPr/>
        <a:lstStyle/>
        <a:p>
          <a:r>
            <a:rPr lang="en-US" dirty="0"/>
            <a:t>Seirbhís</a:t>
          </a:r>
        </a:p>
      </dgm:t>
    </dgm:pt>
    <dgm:pt modelId="{001921C4-E4A3-488C-B466-13D798BB2038}" type="parTrans" cxnId="{778F2B2A-B50E-4B4B-8031-BBB0BAF3076A}">
      <dgm:prSet/>
      <dgm:spPr/>
      <dgm:t>
        <a:bodyPr/>
        <a:lstStyle/>
        <a:p>
          <a:endParaRPr lang="en-US"/>
        </a:p>
      </dgm:t>
    </dgm:pt>
    <dgm:pt modelId="{B28DA56B-359A-427D-B40B-7C9A5E29DAD4}" type="sibTrans" cxnId="{778F2B2A-B50E-4B4B-8031-BBB0BAF3076A}">
      <dgm:prSet/>
      <dgm:spPr/>
      <dgm:t>
        <a:bodyPr/>
        <a:lstStyle/>
        <a:p>
          <a:endParaRPr lang="en-US"/>
        </a:p>
      </dgm:t>
    </dgm:pt>
    <dgm:pt modelId="{204779DA-9EFD-416C-AA17-3047285492E6}">
      <dgm:prSet phldrT="[Text]"/>
      <dgm:spPr>
        <a:solidFill>
          <a:schemeClr val="accent6">
            <a:lumMod val="50000"/>
          </a:schemeClr>
        </a:solidFill>
      </dgm:spPr>
      <dgm:t>
        <a:bodyPr/>
        <a:lstStyle/>
        <a:p>
          <a:r>
            <a:rPr lang="en-US" dirty="0"/>
            <a:t>Pobal an Chreidimh</a:t>
          </a:r>
        </a:p>
      </dgm:t>
    </dgm:pt>
    <dgm:pt modelId="{10182E5A-267A-4FF5-8BE4-365E5F0F59FD}" type="parTrans" cxnId="{4B45AE37-5E95-4459-A22C-A76A562E440A}">
      <dgm:prSet/>
      <dgm:spPr/>
      <dgm:t>
        <a:bodyPr/>
        <a:lstStyle/>
        <a:p>
          <a:endParaRPr lang="en-US"/>
        </a:p>
      </dgm:t>
    </dgm:pt>
    <dgm:pt modelId="{89F8EF12-ABE9-4852-AA60-32F3BE4FD92C}" type="sibTrans" cxnId="{4B45AE37-5E95-4459-A22C-A76A562E440A}">
      <dgm:prSet/>
      <dgm:spPr/>
      <dgm:t>
        <a:bodyPr/>
        <a:lstStyle/>
        <a:p>
          <a:endParaRPr lang="en-US"/>
        </a:p>
      </dgm:t>
    </dgm:pt>
    <dgm:pt modelId="{FBE57202-63C6-4AC6-8A48-2F7EEDE18422}">
      <dgm:prSet phldrT="[Text]"/>
      <dgm:spPr>
        <a:solidFill>
          <a:schemeClr val="accent2">
            <a:lumMod val="50000"/>
          </a:schemeClr>
        </a:solidFill>
      </dgm:spPr>
      <dgm:t>
        <a:bodyPr/>
        <a:lstStyle/>
        <a:p>
          <a:r>
            <a:rPr lang="en-US" dirty="0"/>
            <a:t>Éisteacht Dhomhain</a:t>
          </a:r>
        </a:p>
      </dgm:t>
    </dgm:pt>
    <dgm:pt modelId="{22E9EA7B-06A1-4DB0-8C13-4FDDC38F5300}" type="parTrans" cxnId="{89F86E09-7B46-4DCB-A438-8B1FC1DB0A71}">
      <dgm:prSet/>
      <dgm:spPr/>
      <dgm:t>
        <a:bodyPr/>
        <a:lstStyle/>
        <a:p>
          <a:endParaRPr lang="en-US"/>
        </a:p>
      </dgm:t>
    </dgm:pt>
    <dgm:pt modelId="{29B1D402-63E0-4277-B9B1-DE1AE207061C}" type="sibTrans" cxnId="{89F86E09-7B46-4DCB-A438-8B1FC1DB0A71}">
      <dgm:prSet/>
      <dgm:spPr/>
      <dgm:t>
        <a:bodyPr/>
        <a:lstStyle/>
        <a:p>
          <a:endParaRPr lang="en-US"/>
        </a:p>
      </dgm:t>
    </dgm:pt>
    <dgm:pt modelId="{068CCA7D-1404-4068-AB93-6968EFC37502}" type="pres">
      <dgm:prSet presAssocID="{B842BC11-90CF-49FF-8D61-E8A8AAFE1BB6}" presName="diagram" presStyleCnt="0">
        <dgm:presLayoutVars>
          <dgm:dir/>
          <dgm:resizeHandles val="exact"/>
        </dgm:presLayoutVars>
      </dgm:prSet>
      <dgm:spPr/>
    </dgm:pt>
    <dgm:pt modelId="{EAA4FAF7-2B1B-440D-AB04-52061A8327A8}" type="pres">
      <dgm:prSet presAssocID="{0EFAF7DB-220E-474B-A306-B18848A2E64E}" presName="node" presStyleLbl="node1" presStyleIdx="0" presStyleCnt="6">
        <dgm:presLayoutVars>
          <dgm:bulletEnabled val="1"/>
        </dgm:presLayoutVars>
      </dgm:prSet>
      <dgm:spPr/>
    </dgm:pt>
    <dgm:pt modelId="{D86C629E-FD24-4979-AD6C-FF765663342C}" type="pres">
      <dgm:prSet presAssocID="{8655DB40-16AB-41AF-B7B9-C009642A6E8E}" presName="sibTrans" presStyleCnt="0"/>
      <dgm:spPr/>
    </dgm:pt>
    <dgm:pt modelId="{C593AB34-4B84-4F47-A09D-1663F9F71AFC}" type="pres">
      <dgm:prSet presAssocID="{9CA7C66F-6CF9-4093-95BD-C861D9811AA0}" presName="node" presStyleLbl="node1" presStyleIdx="1" presStyleCnt="6">
        <dgm:presLayoutVars>
          <dgm:bulletEnabled val="1"/>
        </dgm:presLayoutVars>
      </dgm:prSet>
      <dgm:spPr/>
    </dgm:pt>
    <dgm:pt modelId="{5AD6466A-5AEB-4BDD-BDCC-43ADA92E714A}" type="pres">
      <dgm:prSet presAssocID="{9AC506A7-F034-46F5-B26F-46FD22856FB4}" presName="sibTrans" presStyleCnt="0"/>
      <dgm:spPr/>
    </dgm:pt>
    <dgm:pt modelId="{917D3CD9-BA5B-404E-931F-223BF970C99B}" type="pres">
      <dgm:prSet presAssocID="{8AEC6483-23EF-4414-8E2A-6A005181899E}" presName="node" presStyleLbl="node1" presStyleIdx="2" presStyleCnt="6">
        <dgm:presLayoutVars>
          <dgm:bulletEnabled val="1"/>
        </dgm:presLayoutVars>
      </dgm:prSet>
      <dgm:spPr/>
    </dgm:pt>
    <dgm:pt modelId="{D803BB6F-28BD-4A03-B872-7769C680243B}" type="pres">
      <dgm:prSet presAssocID="{C81D2561-AE20-4589-919A-5479573342B0}" presName="sibTrans" presStyleCnt="0"/>
      <dgm:spPr/>
    </dgm:pt>
    <dgm:pt modelId="{4F7EBD7D-DFCF-42D9-919C-E6E65091B79C}" type="pres">
      <dgm:prSet presAssocID="{056BF56F-CC43-4DDD-9D89-CA94DE101ECC}" presName="node" presStyleLbl="node1" presStyleIdx="3" presStyleCnt="6" custScaleX="101256" custLinFactNeighborX="735" custLinFactNeighborY="5">
        <dgm:presLayoutVars>
          <dgm:bulletEnabled val="1"/>
        </dgm:presLayoutVars>
      </dgm:prSet>
      <dgm:spPr/>
    </dgm:pt>
    <dgm:pt modelId="{371926FB-9294-4D9C-9214-4CEF0275C497}" type="pres">
      <dgm:prSet presAssocID="{B28DA56B-359A-427D-B40B-7C9A5E29DAD4}" presName="sibTrans" presStyleCnt="0"/>
      <dgm:spPr/>
    </dgm:pt>
    <dgm:pt modelId="{CB52FD11-6E75-4074-AC8F-10E0FD59B7A0}" type="pres">
      <dgm:prSet presAssocID="{204779DA-9EFD-416C-AA17-3047285492E6}" presName="node" presStyleLbl="node1" presStyleIdx="4" presStyleCnt="6">
        <dgm:presLayoutVars>
          <dgm:bulletEnabled val="1"/>
        </dgm:presLayoutVars>
      </dgm:prSet>
      <dgm:spPr/>
    </dgm:pt>
    <dgm:pt modelId="{08588CD8-2C19-489E-9D24-02924B217C45}" type="pres">
      <dgm:prSet presAssocID="{89F8EF12-ABE9-4852-AA60-32F3BE4FD92C}" presName="sibTrans" presStyleCnt="0"/>
      <dgm:spPr/>
    </dgm:pt>
    <dgm:pt modelId="{76049CD1-75A7-4C80-9C4F-81F0D3E4B5DC}" type="pres">
      <dgm:prSet presAssocID="{FBE57202-63C6-4AC6-8A48-2F7EEDE18422}" presName="node" presStyleLbl="node1" presStyleIdx="5" presStyleCnt="6">
        <dgm:presLayoutVars>
          <dgm:bulletEnabled val="1"/>
        </dgm:presLayoutVars>
      </dgm:prSet>
      <dgm:spPr/>
    </dgm:pt>
  </dgm:ptLst>
  <dgm:cxnLst>
    <dgm:cxn modelId="{89F86E09-7B46-4DCB-A438-8B1FC1DB0A71}" srcId="{B842BC11-90CF-49FF-8D61-E8A8AAFE1BB6}" destId="{FBE57202-63C6-4AC6-8A48-2F7EEDE18422}" srcOrd="5" destOrd="0" parTransId="{22E9EA7B-06A1-4DB0-8C13-4FDDC38F5300}" sibTransId="{29B1D402-63E0-4277-B9B1-DE1AE207061C}"/>
    <dgm:cxn modelId="{4C41BE15-3799-4642-92AF-58F1C6904769}" type="presOf" srcId="{056BF56F-CC43-4DDD-9D89-CA94DE101ECC}" destId="{4F7EBD7D-DFCF-42D9-919C-E6E65091B79C}" srcOrd="0" destOrd="0" presId="urn:microsoft.com/office/officeart/2005/8/layout/default"/>
    <dgm:cxn modelId="{98E9781F-6C85-4C8B-A8C8-ACC68D56FD26}" type="presOf" srcId="{0EFAF7DB-220E-474B-A306-B18848A2E64E}" destId="{EAA4FAF7-2B1B-440D-AB04-52061A8327A8}" srcOrd="0" destOrd="0" presId="urn:microsoft.com/office/officeart/2005/8/layout/default"/>
    <dgm:cxn modelId="{778F2B2A-B50E-4B4B-8031-BBB0BAF3076A}" srcId="{B842BC11-90CF-49FF-8D61-E8A8AAFE1BB6}" destId="{056BF56F-CC43-4DDD-9D89-CA94DE101ECC}" srcOrd="3" destOrd="0" parTransId="{001921C4-E4A3-488C-B466-13D798BB2038}" sibTransId="{B28DA56B-359A-427D-B40B-7C9A5E29DAD4}"/>
    <dgm:cxn modelId="{1A254136-9EEE-43D0-BC71-1289B085104A}" srcId="{B842BC11-90CF-49FF-8D61-E8A8AAFE1BB6}" destId="{9CA7C66F-6CF9-4093-95BD-C861D9811AA0}" srcOrd="1" destOrd="0" parTransId="{5C383048-3A83-419C-82E9-AA46D2B4FFD3}" sibTransId="{9AC506A7-F034-46F5-B26F-46FD22856FB4}"/>
    <dgm:cxn modelId="{4B45AE37-5E95-4459-A22C-A76A562E440A}" srcId="{B842BC11-90CF-49FF-8D61-E8A8AAFE1BB6}" destId="{204779DA-9EFD-416C-AA17-3047285492E6}" srcOrd="4" destOrd="0" parTransId="{10182E5A-267A-4FF5-8BE4-365E5F0F59FD}" sibTransId="{89F8EF12-ABE9-4852-AA60-32F3BE4FD92C}"/>
    <dgm:cxn modelId="{C2739289-C7F5-4C2B-8002-E64A84A3CCF1}" type="presOf" srcId="{9CA7C66F-6CF9-4093-95BD-C861D9811AA0}" destId="{C593AB34-4B84-4F47-A09D-1663F9F71AFC}" srcOrd="0" destOrd="0" presId="urn:microsoft.com/office/officeart/2005/8/layout/default"/>
    <dgm:cxn modelId="{5257829B-1EC2-4B27-82CD-9A4900A3CEF5}" type="presOf" srcId="{204779DA-9EFD-416C-AA17-3047285492E6}" destId="{CB52FD11-6E75-4074-AC8F-10E0FD59B7A0}" srcOrd="0" destOrd="0" presId="urn:microsoft.com/office/officeart/2005/8/layout/default"/>
    <dgm:cxn modelId="{4B3A68AC-F7E0-44C7-B1C8-7CD80B465A26}" type="presOf" srcId="{8AEC6483-23EF-4414-8E2A-6A005181899E}" destId="{917D3CD9-BA5B-404E-931F-223BF970C99B}" srcOrd="0" destOrd="0" presId="urn:microsoft.com/office/officeart/2005/8/layout/default"/>
    <dgm:cxn modelId="{976405B9-79B8-494E-A105-801AB128A327}" srcId="{B842BC11-90CF-49FF-8D61-E8A8AAFE1BB6}" destId="{8AEC6483-23EF-4414-8E2A-6A005181899E}" srcOrd="2" destOrd="0" parTransId="{526DBE94-00A7-461E-AF61-51DFFA468BD0}" sibTransId="{C81D2561-AE20-4589-919A-5479573342B0}"/>
    <dgm:cxn modelId="{1A373FBE-0C0B-4365-8600-C5B96F883073}" type="presOf" srcId="{FBE57202-63C6-4AC6-8A48-2F7EEDE18422}" destId="{76049CD1-75A7-4C80-9C4F-81F0D3E4B5DC}" srcOrd="0" destOrd="0" presId="urn:microsoft.com/office/officeart/2005/8/layout/default"/>
    <dgm:cxn modelId="{E88E6FD0-5EE8-42CE-8AC4-D71962510EE7}" srcId="{B842BC11-90CF-49FF-8D61-E8A8AAFE1BB6}" destId="{0EFAF7DB-220E-474B-A306-B18848A2E64E}" srcOrd="0" destOrd="0" parTransId="{ADEA5C60-BA03-45CE-8AE4-87E8350E817F}" sibTransId="{8655DB40-16AB-41AF-B7B9-C009642A6E8E}"/>
    <dgm:cxn modelId="{7095E1F8-4EDE-4430-B07D-B7175589A733}" type="presOf" srcId="{B842BC11-90CF-49FF-8D61-E8A8AAFE1BB6}" destId="{068CCA7D-1404-4068-AB93-6968EFC37502}" srcOrd="0" destOrd="0" presId="urn:microsoft.com/office/officeart/2005/8/layout/default"/>
    <dgm:cxn modelId="{BC5FF21A-43E7-485A-B596-C5AADF327B05}" type="presParOf" srcId="{068CCA7D-1404-4068-AB93-6968EFC37502}" destId="{EAA4FAF7-2B1B-440D-AB04-52061A8327A8}" srcOrd="0" destOrd="0" presId="urn:microsoft.com/office/officeart/2005/8/layout/default"/>
    <dgm:cxn modelId="{7DBDEB3C-0922-4C11-B032-8800766EAAC7}" type="presParOf" srcId="{068CCA7D-1404-4068-AB93-6968EFC37502}" destId="{D86C629E-FD24-4979-AD6C-FF765663342C}" srcOrd="1" destOrd="0" presId="urn:microsoft.com/office/officeart/2005/8/layout/default"/>
    <dgm:cxn modelId="{613FE1F9-EF48-4B26-8AF0-FACA67BF29EB}" type="presParOf" srcId="{068CCA7D-1404-4068-AB93-6968EFC37502}" destId="{C593AB34-4B84-4F47-A09D-1663F9F71AFC}" srcOrd="2" destOrd="0" presId="urn:microsoft.com/office/officeart/2005/8/layout/default"/>
    <dgm:cxn modelId="{40AAE183-EE4F-4AB0-9437-11D5128906F3}" type="presParOf" srcId="{068CCA7D-1404-4068-AB93-6968EFC37502}" destId="{5AD6466A-5AEB-4BDD-BDCC-43ADA92E714A}" srcOrd="3" destOrd="0" presId="urn:microsoft.com/office/officeart/2005/8/layout/default"/>
    <dgm:cxn modelId="{0859D5FC-F1F1-41ED-AFE7-9ED996860B28}" type="presParOf" srcId="{068CCA7D-1404-4068-AB93-6968EFC37502}" destId="{917D3CD9-BA5B-404E-931F-223BF970C99B}" srcOrd="4" destOrd="0" presId="urn:microsoft.com/office/officeart/2005/8/layout/default"/>
    <dgm:cxn modelId="{235E33CA-9331-4C4F-9FB8-E86BD246400B}" type="presParOf" srcId="{068CCA7D-1404-4068-AB93-6968EFC37502}" destId="{D803BB6F-28BD-4A03-B872-7769C680243B}" srcOrd="5" destOrd="0" presId="urn:microsoft.com/office/officeart/2005/8/layout/default"/>
    <dgm:cxn modelId="{B063FF6D-1F2D-472D-8B4C-B6A378A09833}" type="presParOf" srcId="{068CCA7D-1404-4068-AB93-6968EFC37502}" destId="{4F7EBD7D-DFCF-42D9-919C-E6E65091B79C}" srcOrd="6" destOrd="0" presId="urn:microsoft.com/office/officeart/2005/8/layout/default"/>
    <dgm:cxn modelId="{8DEA9DD5-5136-4B11-90B8-93E3C16F0472}" type="presParOf" srcId="{068CCA7D-1404-4068-AB93-6968EFC37502}" destId="{371926FB-9294-4D9C-9214-4CEF0275C497}" srcOrd="7" destOrd="0" presId="urn:microsoft.com/office/officeart/2005/8/layout/default"/>
    <dgm:cxn modelId="{59493989-76F3-460C-95F9-0ACC1B69B031}" type="presParOf" srcId="{068CCA7D-1404-4068-AB93-6968EFC37502}" destId="{CB52FD11-6E75-4074-AC8F-10E0FD59B7A0}" srcOrd="8" destOrd="0" presId="urn:microsoft.com/office/officeart/2005/8/layout/default"/>
    <dgm:cxn modelId="{6A894F3B-0B32-4910-89E9-FF9567B8B041}" type="presParOf" srcId="{068CCA7D-1404-4068-AB93-6968EFC37502}" destId="{08588CD8-2C19-489E-9D24-02924B217C45}" srcOrd="9" destOrd="0" presId="urn:microsoft.com/office/officeart/2005/8/layout/default"/>
    <dgm:cxn modelId="{A2512EF8-018A-47CE-AD9F-9EF6FA2C53E3}" type="presParOf" srcId="{068CCA7D-1404-4068-AB93-6968EFC37502}" destId="{76049CD1-75A7-4C80-9C4F-81F0D3E4B5D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EFAF7DB-220E-474B-A306-B18848A2E64E}">
      <dgm:prSet phldrT="[Text]"/>
      <dgm:spPr>
        <a:solidFill>
          <a:schemeClr val="accent5">
            <a:lumMod val="50000"/>
          </a:schemeClr>
        </a:solidFill>
      </dgm:spPr>
      <dgm:t>
        <a:bodyPr/>
        <a:lstStyle/>
        <a:p>
          <a:r>
            <a:rPr lang="en-US" dirty="0"/>
            <a:t>Pobal</a:t>
          </a:r>
        </a:p>
      </dgm:t>
    </dgm:pt>
    <dgm:pt modelId="{ADEA5C60-BA03-45CE-8AE4-87E8350E817F}" type="parTrans" cxnId="{E88E6FD0-5EE8-42CE-8AC4-D71962510EE7}">
      <dgm:prSet/>
      <dgm:spPr/>
      <dgm:t>
        <a:bodyPr/>
        <a:lstStyle/>
        <a:p>
          <a:endParaRPr lang="en-US"/>
        </a:p>
      </dgm:t>
    </dgm:pt>
    <dgm:pt modelId="{8655DB40-16AB-41AF-B7B9-C009642A6E8E}" type="sibTrans" cxnId="{E88E6FD0-5EE8-42CE-8AC4-D71962510EE7}">
      <dgm:prSet/>
      <dgm:spPr/>
      <dgm:t>
        <a:bodyPr/>
        <a:lstStyle/>
        <a:p>
          <a:endParaRPr lang="en-US"/>
        </a:p>
      </dgm:t>
    </dgm:pt>
    <dgm:pt modelId="{9CA7C66F-6CF9-4093-95BD-C861D9811AA0}">
      <dgm:prSet phldrT="[Text]"/>
      <dgm:spPr>
        <a:solidFill>
          <a:schemeClr val="accent3">
            <a:lumMod val="50000"/>
          </a:schemeClr>
        </a:solidFill>
      </dgm:spPr>
      <dgm:t>
        <a:bodyPr/>
        <a:lstStyle/>
        <a:p>
          <a:r>
            <a:rPr lang="en-US" dirty="0"/>
            <a:t>Tuiscint</a:t>
          </a:r>
        </a:p>
      </dgm:t>
      <dgm:extLst>
        <a:ext uri="{E40237B7-FDA0-4F09-8148-C483321AD2D9}">
          <dgm14:cNvPr xmlns:dgm14="http://schemas.microsoft.com/office/drawing/2010/diagram" id="0" name="" descr="Basic Block List" title="SmartArt"/>
        </a:ext>
      </dgm:extLst>
    </dgm:pt>
    <dgm:pt modelId="{5C383048-3A83-419C-82E9-AA46D2B4FFD3}" type="parTrans" cxnId="{1A254136-9EEE-43D0-BC71-1289B085104A}">
      <dgm:prSet/>
      <dgm:spPr/>
      <dgm:t>
        <a:bodyPr/>
        <a:lstStyle/>
        <a:p>
          <a:endParaRPr lang="en-US"/>
        </a:p>
      </dgm:t>
    </dgm:pt>
    <dgm:pt modelId="{9AC506A7-F034-46F5-B26F-46FD22856FB4}" type="sibTrans" cxnId="{1A254136-9EEE-43D0-BC71-1289B085104A}">
      <dgm:prSet/>
      <dgm:spPr/>
      <dgm:t>
        <a:bodyPr/>
        <a:lstStyle/>
        <a:p>
          <a:endParaRPr lang="en-US"/>
        </a:p>
      </dgm:t>
    </dgm:pt>
    <dgm:pt modelId="{8AEC6483-23EF-4414-8E2A-6A005181899E}">
      <dgm:prSet phldrT="[Text]"/>
      <dgm:spPr/>
      <dgm:t>
        <a:bodyPr/>
        <a:lstStyle/>
        <a:p>
          <a:r>
            <a:rPr lang="en-US" dirty="0"/>
            <a:t>Gairm Bheatha</a:t>
          </a:r>
        </a:p>
      </dgm:t>
    </dgm:pt>
    <dgm:pt modelId="{526DBE94-00A7-461E-AF61-51DFFA468BD0}" type="parTrans" cxnId="{976405B9-79B8-494E-A105-801AB128A327}">
      <dgm:prSet/>
      <dgm:spPr/>
      <dgm:t>
        <a:bodyPr/>
        <a:lstStyle/>
        <a:p>
          <a:endParaRPr lang="en-US"/>
        </a:p>
      </dgm:t>
    </dgm:pt>
    <dgm:pt modelId="{C81D2561-AE20-4589-919A-5479573342B0}" type="sibTrans" cxnId="{976405B9-79B8-494E-A105-801AB128A327}">
      <dgm:prSet/>
      <dgm:spPr/>
      <dgm:t>
        <a:bodyPr/>
        <a:lstStyle/>
        <a:p>
          <a:endParaRPr lang="en-US"/>
        </a:p>
      </dgm:t>
    </dgm:pt>
    <dgm:pt modelId="{056BF56F-CC43-4DDD-9D89-CA94DE101ECC}">
      <dgm:prSet phldrT="[Text]"/>
      <dgm:spPr>
        <a:solidFill>
          <a:schemeClr val="accent5">
            <a:lumMod val="75000"/>
          </a:schemeClr>
        </a:solidFill>
      </dgm:spPr>
      <dgm:t>
        <a:bodyPr/>
        <a:lstStyle/>
        <a:p>
          <a:r>
            <a:rPr lang="en-US" dirty="0"/>
            <a:t>Seirbhís</a:t>
          </a:r>
        </a:p>
      </dgm:t>
    </dgm:pt>
    <dgm:pt modelId="{001921C4-E4A3-488C-B466-13D798BB2038}" type="parTrans" cxnId="{778F2B2A-B50E-4B4B-8031-BBB0BAF3076A}">
      <dgm:prSet/>
      <dgm:spPr/>
      <dgm:t>
        <a:bodyPr/>
        <a:lstStyle/>
        <a:p>
          <a:endParaRPr lang="en-US"/>
        </a:p>
      </dgm:t>
    </dgm:pt>
    <dgm:pt modelId="{B28DA56B-359A-427D-B40B-7C9A5E29DAD4}" type="sibTrans" cxnId="{778F2B2A-B50E-4B4B-8031-BBB0BAF3076A}">
      <dgm:prSet/>
      <dgm:spPr/>
      <dgm:t>
        <a:bodyPr/>
        <a:lstStyle/>
        <a:p>
          <a:endParaRPr lang="en-US"/>
        </a:p>
      </dgm:t>
    </dgm:pt>
    <dgm:pt modelId="{204779DA-9EFD-416C-AA17-3047285492E6}">
      <dgm:prSet phldrT="[Text]"/>
      <dgm:spPr>
        <a:solidFill>
          <a:schemeClr val="accent6">
            <a:lumMod val="50000"/>
          </a:schemeClr>
        </a:solidFill>
      </dgm:spPr>
      <dgm:t>
        <a:bodyPr/>
        <a:lstStyle/>
        <a:p>
          <a:r>
            <a:rPr lang="en-US" dirty="0"/>
            <a:t>Pobal an Chreidimh</a:t>
          </a:r>
        </a:p>
      </dgm:t>
    </dgm:pt>
    <dgm:pt modelId="{10182E5A-267A-4FF5-8BE4-365E5F0F59FD}" type="parTrans" cxnId="{4B45AE37-5E95-4459-A22C-A76A562E440A}">
      <dgm:prSet/>
      <dgm:spPr/>
      <dgm:t>
        <a:bodyPr/>
        <a:lstStyle/>
        <a:p>
          <a:endParaRPr lang="en-US"/>
        </a:p>
      </dgm:t>
    </dgm:pt>
    <dgm:pt modelId="{89F8EF12-ABE9-4852-AA60-32F3BE4FD92C}" type="sibTrans" cxnId="{4B45AE37-5E95-4459-A22C-A76A562E440A}">
      <dgm:prSet/>
      <dgm:spPr/>
      <dgm:t>
        <a:bodyPr/>
        <a:lstStyle/>
        <a:p>
          <a:endParaRPr lang="en-US"/>
        </a:p>
      </dgm:t>
    </dgm:pt>
    <dgm:pt modelId="{FBE57202-63C6-4AC6-8A48-2F7EEDE18422}">
      <dgm:prSet phldrT="[Text]"/>
      <dgm:spPr>
        <a:solidFill>
          <a:schemeClr val="accent2">
            <a:lumMod val="50000"/>
          </a:schemeClr>
        </a:solidFill>
      </dgm:spPr>
      <dgm:t>
        <a:bodyPr/>
        <a:lstStyle/>
        <a:p>
          <a:r>
            <a:rPr lang="en-US" dirty="0"/>
            <a:t>Éisteacht Dhomhain</a:t>
          </a:r>
        </a:p>
      </dgm:t>
    </dgm:pt>
    <dgm:pt modelId="{22E9EA7B-06A1-4DB0-8C13-4FDDC38F5300}" type="parTrans" cxnId="{89F86E09-7B46-4DCB-A438-8B1FC1DB0A71}">
      <dgm:prSet/>
      <dgm:spPr/>
      <dgm:t>
        <a:bodyPr/>
        <a:lstStyle/>
        <a:p>
          <a:endParaRPr lang="en-US"/>
        </a:p>
      </dgm:t>
    </dgm:pt>
    <dgm:pt modelId="{29B1D402-63E0-4277-B9B1-DE1AE207061C}" type="sibTrans" cxnId="{89F86E09-7B46-4DCB-A438-8B1FC1DB0A71}">
      <dgm:prSet/>
      <dgm:spPr/>
      <dgm:t>
        <a:bodyPr/>
        <a:lstStyle/>
        <a:p>
          <a:endParaRPr lang="en-US"/>
        </a:p>
      </dgm:t>
    </dgm:pt>
    <dgm:pt modelId="{068CCA7D-1404-4068-AB93-6968EFC37502}" type="pres">
      <dgm:prSet presAssocID="{B842BC11-90CF-49FF-8D61-E8A8AAFE1BB6}" presName="diagram" presStyleCnt="0">
        <dgm:presLayoutVars>
          <dgm:dir/>
          <dgm:resizeHandles val="exact"/>
        </dgm:presLayoutVars>
      </dgm:prSet>
      <dgm:spPr/>
    </dgm:pt>
    <dgm:pt modelId="{EAA4FAF7-2B1B-440D-AB04-52061A8327A8}" type="pres">
      <dgm:prSet presAssocID="{0EFAF7DB-220E-474B-A306-B18848A2E64E}" presName="node" presStyleLbl="node1" presStyleIdx="0" presStyleCnt="6">
        <dgm:presLayoutVars>
          <dgm:bulletEnabled val="1"/>
        </dgm:presLayoutVars>
      </dgm:prSet>
      <dgm:spPr/>
    </dgm:pt>
    <dgm:pt modelId="{D86C629E-FD24-4979-AD6C-FF765663342C}" type="pres">
      <dgm:prSet presAssocID="{8655DB40-16AB-41AF-B7B9-C009642A6E8E}" presName="sibTrans" presStyleCnt="0"/>
      <dgm:spPr/>
    </dgm:pt>
    <dgm:pt modelId="{C593AB34-4B84-4F47-A09D-1663F9F71AFC}" type="pres">
      <dgm:prSet presAssocID="{9CA7C66F-6CF9-4093-95BD-C861D9811AA0}" presName="node" presStyleLbl="node1" presStyleIdx="1" presStyleCnt="6">
        <dgm:presLayoutVars>
          <dgm:bulletEnabled val="1"/>
        </dgm:presLayoutVars>
      </dgm:prSet>
      <dgm:spPr/>
    </dgm:pt>
    <dgm:pt modelId="{5AD6466A-5AEB-4BDD-BDCC-43ADA92E714A}" type="pres">
      <dgm:prSet presAssocID="{9AC506A7-F034-46F5-B26F-46FD22856FB4}" presName="sibTrans" presStyleCnt="0"/>
      <dgm:spPr/>
    </dgm:pt>
    <dgm:pt modelId="{917D3CD9-BA5B-404E-931F-223BF970C99B}" type="pres">
      <dgm:prSet presAssocID="{8AEC6483-23EF-4414-8E2A-6A005181899E}" presName="node" presStyleLbl="node1" presStyleIdx="2" presStyleCnt="6">
        <dgm:presLayoutVars>
          <dgm:bulletEnabled val="1"/>
        </dgm:presLayoutVars>
      </dgm:prSet>
      <dgm:spPr/>
    </dgm:pt>
    <dgm:pt modelId="{D803BB6F-28BD-4A03-B872-7769C680243B}" type="pres">
      <dgm:prSet presAssocID="{C81D2561-AE20-4589-919A-5479573342B0}" presName="sibTrans" presStyleCnt="0"/>
      <dgm:spPr/>
    </dgm:pt>
    <dgm:pt modelId="{4F7EBD7D-DFCF-42D9-919C-E6E65091B79C}" type="pres">
      <dgm:prSet presAssocID="{056BF56F-CC43-4DDD-9D89-CA94DE101ECC}" presName="node" presStyleLbl="node1" presStyleIdx="3" presStyleCnt="6" custLinFactNeighborX="-866" custLinFactNeighborY="5">
        <dgm:presLayoutVars>
          <dgm:bulletEnabled val="1"/>
        </dgm:presLayoutVars>
      </dgm:prSet>
      <dgm:spPr/>
    </dgm:pt>
    <dgm:pt modelId="{371926FB-9294-4D9C-9214-4CEF0275C497}" type="pres">
      <dgm:prSet presAssocID="{B28DA56B-359A-427D-B40B-7C9A5E29DAD4}" presName="sibTrans" presStyleCnt="0"/>
      <dgm:spPr/>
    </dgm:pt>
    <dgm:pt modelId="{CB52FD11-6E75-4074-AC8F-10E0FD59B7A0}" type="pres">
      <dgm:prSet presAssocID="{204779DA-9EFD-416C-AA17-3047285492E6}" presName="node" presStyleLbl="node1" presStyleIdx="4" presStyleCnt="6">
        <dgm:presLayoutVars>
          <dgm:bulletEnabled val="1"/>
        </dgm:presLayoutVars>
      </dgm:prSet>
      <dgm:spPr/>
    </dgm:pt>
    <dgm:pt modelId="{08588CD8-2C19-489E-9D24-02924B217C45}" type="pres">
      <dgm:prSet presAssocID="{89F8EF12-ABE9-4852-AA60-32F3BE4FD92C}" presName="sibTrans" presStyleCnt="0"/>
      <dgm:spPr/>
    </dgm:pt>
    <dgm:pt modelId="{76049CD1-75A7-4C80-9C4F-81F0D3E4B5DC}" type="pres">
      <dgm:prSet presAssocID="{FBE57202-63C6-4AC6-8A48-2F7EEDE18422}" presName="node" presStyleLbl="node1" presStyleIdx="5" presStyleCnt="6">
        <dgm:presLayoutVars>
          <dgm:bulletEnabled val="1"/>
        </dgm:presLayoutVars>
      </dgm:prSet>
      <dgm:spPr/>
    </dgm:pt>
  </dgm:ptLst>
  <dgm:cxnLst>
    <dgm:cxn modelId="{89F86E09-7B46-4DCB-A438-8B1FC1DB0A71}" srcId="{B842BC11-90CF-49FF-8D61-E8A8AAFE1BB6}" destId="{FBE57202-63C6-4AC6-8A48-2F7EEDE18422}" srcOrd="5" destOrd="0" parTransId="{22E9EA7B-06A1-4DB0-8C13-4FDDC38F5300}" sibTransId="{29B1D402-63E0-4277-B9B1-DE1AE207061C}"/>
    <dgm:cxn modelId="{4C41BE15-3799-4642-92AF-58F1C6904769}" type="presOf" srcId="{056BF56F-CC43-4DDD-9D89-CA94DE101ECC}" destId="{4F7EBD7D-DFCF-42D9-919C-E6E65091B79C}" srcOrd="0" destOrd="0" presId="urn:microsoft.com/office/officeart/2005/8/layout/default"/>
    <dgm:cxn modelId="{98E9781F-6C85-4C8B-A8C8-ACC68D56FD26}" type="presOf" srcId="{0EFAF7DB-220E-474B-A306-B18848A2E64E}" destId="{EAA4FAF7-2B1B-440D-AB04-52061A8327A8}" srcOrd="0" destOrd="0" presId="urn:microsoft.com/office/officeart/2005/8/layout/default"/>
    <dgm:cxn modelId="{778F2B2A-B50E-4B4B-8031-BBB0BAF3076A}" srcId="{B842BC11-90CF-49FF-8D61-E8A8AAFE1BB6}" destId="{056BF56F-CC43-4DDD-9D89-CA94DE101ECC}" srcOrd="3" destOrd="0" parTransId="{001921C4-E4A3-488C-B466-13D798BB2038}" sibTransId="{B28DA56B-359A-427D-B40B-7C9A5E29DAD4}"/>
    <dgm:cxn modelId="{1A254136-9EEE-43D0-BC71-1289B085104A}" srcId="{B842BC11-90CF-49FF-8D61-E8A8AAFE1BB6}" destId="{9CA7C66F-6CF9-4093-95BD-C861D9811AA0}" srcOrd="1" destOrd="0" parTransId="{5C383048-3A83-419C-82E9-AA46D2B4FFD3}" sibTransId="{9AC506A7-F034-46F5-B26F-46FD22856FB4}"/>
    <dgm:cxn modelId="{4B45AE37-5E95-4459-A22C-A76A562E440A}" srcId="{B842BC11-90CF-49FF-8D61-E8A8AAFE1BB6}" destId="{204779DA-9EFD-416C-AA17-3047285492E6}" srcOrd="4" destOrd="0" parTransId="{10182E5A-267A-4FF5-8BE4-365E5F0F59FD}" sibTransId="{89F8EF12-ABE9-4852-AA60-32F3BE4FD92C}"/>
    <dgm:cxn modelId="{C2739289-C7F5-4C2B-8002-E64A84A3CCF1}" type="presOf" srcId="{9CA7C66F-6CF9-4093-95BD-C861D9811AA0}" destId="{C593AB34-4B84-4F47-A09D-1663F9F71AFC}" srcOrd="0" destOrd="0" presId="urn:microsoft.com/office/officeart/2005/8/layout/default"/>
    <dgm:cxn modelId="{5257829B-1EC2-4B27-82CD-9A4900A3CEF5}" type="presOf" srcId="{204779DA-9EFD-416C-AA17-3047285492E6}" destId="{CB52FD11-6E75-4074-AC8F-10E0FD59B7A0}" srcOrd="0" destOrd="0" presId="urn:microsoft.com/office/officeart/2005/8/layout/default"/>
    <dgm:cxn modelId="{4B3A68AC-F7E0-44C7-B1C8-7CD80B465A26}" type="presOf" srcId="{8AEC6483-23EF-4414-8E2A-6A005181899E}" destId="{917D3CD9-BA5B-404E-931F-223BF970C99B}" srcOrd="0" destOrd="0" presId="urn:microsoft.com/office/officeart/2005/8/layout/default"/>
    <dgm:cxn modelId="{976405B9-79B8-494E-A105-801AB128A327}" srcId="{B842BC11-90CF-49FF-8D61-E8A8AAFE1BB6}" destId="{8AEC6483-23EF-4414-8E2A-6A005181899E}" srcOrd="2" destOrd="0" parTransId="{526DBE94-00A7-461E-AF61-51DFFA468BD0}" sibTransId="{C81D2561-AE20-4589-919A-5479573342B0}"/>
    <dgm:cxn modelId="{1A373FBE-0C0B-4365-8600-C5B96F883073}" type="presOf" srcId="{FBE57202-63C6-4AC6-8A48-2F7EEDE18422}" destId="{76049CD1-75A7-4C80-9C4F-81F0D3E4B5DC}" srcOrd="0" destOrd="0" presId="urn:microsoft.com/office/officeart/2005/8/layout/default"/>
    <dgm:cxn modelId="{E88E6FD0-5EE8-42CE-8AC4-D71962510EE7}" srcId="{B842BC11-90CF-49FF-8D61-E8A8AAFE1BB6}" destId="{0EFAF7DB-220E-474B-A306-B18848A2E64E}" srcOrd="0" destOrd="0" parTransId="{ADEA5C60-BA03-45CE-8AE4-87E8350E817F}" sibTransId="{8655DB40-16AB-41AF-B7B9-C009642A6E8E}"/>
    <dgm:cxn modelId="{7095E1F8-4EDE-4430-B07D-B7175589A733}" type="presOf" srcId="{B842BC11-90CF-49FF-8D61-E8A8AAFE1BB6}" destId="{068CCA7D-1404-4068-AB93-6968EFC37502}" srcOrd="0" destOrd="0" presId="urn:microsoft.com/office/officeart/2005/8/layout/default"/>
    <dgm:cxn modelId="{BC5FF21A-43E7-485A-B596-C5AADF327B05}" type="presParOf" srcId="{068CCA7D-1404-4068-AB93-6968EFC37502}" destId="{EAA4FAF7-2B1B-440D-AB04-52061A8327A8}" srcOrd="0" destOrd="0" presId="urn:microsoft.com/office/officeart/2005/8/layout/default"/>
    <dgm:cxn modelId="{7DBDEB3C-0922-4C11-B032-8800766EAAC7}" type="presParOf" srcId="{068CCA7D-1404-4068-AB93-6968EFC37502}" destId="{D86C629E-FD24-4979-AD6C-FF765663342C}" srcOrd="1" destOrd="0" presId="urn:microsoft.com/office/officeart/2005/8/layout/default"/>
    <dgm:cxn modelId="{613FE1F9-EF48-4B26-8AF0-FACA67BF29EB}" type="presParOf" srcId="{068CCA7D-1404-4068-AB93-6968EFC37502}" destId="{C593AB34-4B84-4F47-A09D-1663F9F71AFC}" srcOrd="2" destOrd="0" presId="urn:microsoft.com/office/officeart/2005/8/layout/default"/>
    <dgm:cxn modelId="{40AAE183-EE4F-4AB0-9437-11D5128906F3}" type="presParOf" srcId="{068CCA7D-1404-4068-AB93-6968EFC37502}" destId="{5AD6466A-5AEB-4BDD-BDCC-43ADA92E714A}" srcOrd="3" destOrd="0" presId="urn:microsoft.com/office/officeart/2005/8/layout/default"/>
    <dgm:cxn modelId="{0859D5FC-F1F1-41ED-AFE7-9ED996860B28}" type="presParOf" srcId="{068CCA7D-1404-4068-AB93-6968EFC37502}" destId="{917D3CD9-BA5B-404E-931F-223BF970C99B}" srcOrd="4" destOrd="0" presId="urn:microsoft.com/office/officeart/2005/8/layout/default"/>
    <dgm:cxn modelId="{235E33CA-9331-4C4F-9FB8-E86BD246400B}" type="presParOf" srcId="{068CCA7D-1404-4068-AB93-6968EFC37502}" destId="{D803BB6F-28BD-4A03-B872-7769C680243B}" srcOrd="5" destOrd="0" presId="urn:microsoft.com/office/officeart/2005/8/layout/default"/>
    <dgm:cxn modelId="{B063FF6D-1F2D-472D-8B4C-B6A378A09833}" type="presParOf" srcId="{068CCA7D-1404-4068-AB93-6968EFC37502}" destId="{4F7EBD7D-DFCF-42D9-919C-E6E65091B79C}" srcOrd="6" destOrd="0" presId="urn:microsoft.com/office/officeart/2005/8/layout/default"/>
    <dgm:cxn modelId="{8DEA9DD5-5136-4B11-90B8-93E3C16F0472}" type="presParOf" srcId="{068CCA7D-1404-4068-AB93-6968EFC37502}" destId="{371926FB-9294-4D9C-9214-4CEF0275C497}" srcOrd="7" destOrd="0" presId="urn:microsoft.com/office/officeart/2005/8/layout/default"/>
    <dgm:cxn modelId="{59493989-76F3-460C-95F9-0ACC1B69B031}" type="presParOf" srcId="{068CCA7D-1404-4068-AB93-6968EFC37502}" destId="{CB52FD11-6E75-4074-AC8F-10E0FD59B7A0}" srcOrd="8" destOrd="0" presId="urn:microsoft.com/office/officeart/2005/8/layout/default"/>
    <dgm:cxn modelId="{6A894F3B-0B32-4910-89E9-FF9567B8B041}" type="presParOf" srcId="{068CCA7D-1404-4068-AB93-6968EFC37502}" destId="{08588CD8-2C19-489E-9D24-02924B217C45}" srcOrd="9" destOrd="0" presId="urn:microsoft.com/office/officeart/2005/8/layout/default"/>
    <dgm:cxn modelId="{A2512EF8-018A-47CE-AD9F-9EF6FA2C53E3}" type="presParOf" srcId="{068CCA7D-1404-4068-AB93-6968EFC37502}" destId="{76049CD1-75A7-4C80-9C4F-81F0D3E4B5D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4FAF7-2B1B-440D-AB04-52061A8327A8}">
      <dsp:nvSpPr>
        <dsp:cNvPr id="0" name=""/>
        <dsp:cNvSpPr/>
      </dsp:nvSpPr>
      <dsp:spPr>
        <a:xfrm>
          <a:off x="277308" y="199"/>
          <a:ext cx="2093712" cy="1256227"/>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Pobal</a:t>
          </a:r>
        </a:p>
      </dsp:txBody>
      <dsp:txXfrm>
        <a:off x="277308" y="199"/>
        <a:ext cx="2093712" cy="1256227"/>
      </dsp:txXfrm>
    </dsp:sp>
    <dsp:sp modelId="{C593AB34-4B84-4F47-A09D-1663F9F71AFC}">
      <dsp:nvSpPr>
        <dsp:cNvPr id="0" name=""/>
        <dsp:cNvSpPr/>
      </dsp:nvSpPr>
      <dsp:spPr>
        <a:xfrm>
          <a:off x="2580392" y="199"/>
          <a:ext cx="2093712" cy="1256227"/>
        </a:xfrm>
        <a:prstGeom prst="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Tuiscint</a:t>
          </a:r>
        </a:p>
      </dsp:txBody>
      <dsp:txXfrm>
        <a:off x="2580392" y="199"/>
        <a:ext cx="2093712" cy="1256227"/>
      </dsp:txXfrm>
    </dsp:sp>
    <dsp:sp modelId="{917D3CD9-BA5B-404E-931F-223BF970C99B}">
      <dsp:nvSpPr>
        <dsp:cNvPr id="0" name=""/>
        <dsp:cNvSpPr/>
      </dsp:nvSpPr>
      <dsp:spPr>
        <a:xfrm>
          <a:off x="264159" y="1465798"/>
          <a:ext cx="2093712" cy="125622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Gairm Bheatha</a:t>
          </a:r>
        </a:p>
      </dsp:txBody>
      <dsp:txXfrm>
        <a:off x="264159" y="1465798"/>
        <a:ext cx="2093712" cy="1256227"/>
      </dsp:txXfrm>
    </dsp:sp>
    <dsp:sp modelId="{4F7EBD7D-DFCF-42D9-919C-E6E65091B79C}">
      <dsp:nvSpPr>
        <dsp:cNvPr id="0" name=""/>
        <dsp:cNvSpPr/>
      </dsp:nvSpPr>
      <dsp:spPr>
        <a:xfrm>
          <a:off x="2582632" y="1465861"/>
          <a:ext cx="2120009" cy="1256227"/>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Seirbhís</a:t>
          </a:r>
        </a:p>
      </dsp:txBody>
      <dsp:txXfrm>
        <a:off x="2582632" y="1465861"/>
        <a:ext cx="2120009" cy="1256227"/>
      </dsp:txXfrm>
    </dsp:sp>
    <dsp:sp modelId="{CB52FD11-6E75-4074-AC8F-10E0FD59B7A0}">
      <dsp:nvSpPr>
        <dsp:cNvPr id="0" name=""/>
        <dsp:cNvSpPr/>
      </dsp:nvSpPr>
      <dsp:spPr>
        <a:xfrm>
          <a:off x="277308" y="2931397"/>
          <a:ext cx="2093712" cy="1256227"/>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Pobal an Chreidimh</a:t>
          </a:r>
        </a:p>
      </dsp:txBody>
      <dsp:txXfrm>
        <a:off x="277308" y="2931397"/>
        <a:ext cx="2093712" cy="1256227"/>
      </dsp:txXfrm>
    </dsp:sp>
    <dsp:sp modelId="{76049CD1-75A7-4C80-9C4F-81F0D3E4B5DC}">
      <dsp:nvSpPr>
        <dsp:cNvPr id="0" name=""/>
        <dsp:cNvSpPr/>
      </dsp:nvSpPr>
      <dsp:spPr>
        <a:xfrm>
          <a:off x="2580392" y="2931397"/>
          <a:ext cx="2093712" cy="1256227"/>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Éisteacht Dhomhain</a:t>
          </a:r>
        </a:p>
      </dsp:txBody>
      <dsp:txXfrm>
        <a:off x="2580392" y="2931397"/>
        <a:ext cx="2093712" cy="1256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4FAF7-2B1B-440D-AB04-52061A8327A8}">
      <dsp:nvSpPr>
        <dsp:cNvPr id="0" name=""/>
        <dsp:cNvSpPr/>
      </dsp:nvSpPr>
      <dsp:spPr>
        <a:xfrm>
          <a:off x="277308" y="199"/>
          <a:ext cx="2093712" cy="1256227"/>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Pobal</a:t>
          </a:r>
        </a:p>
      </dsp:txBody>
      <dsp:txXfrm>
        <a:off x="277308" y="199"/>
        <a:ext cx="2093712" cy="1256227"/>
      </dsp:txXfrm>
    </dsp:sp>
    <dsp:sp modelId="{C593AB34-4B84-4F47-A09D-1663F9F71AFC}">
      <dsp:nvSpPr>
        <dsp:cNvPr id="0" name=""/>
        <dsp:cNvSpPr/>
      </dsp:nvSpPr>
      <dsp:spPr>
        <a:xfrm>
          <a:off x="2580392" y="199"/>
          <a:ext cx="2093712" cy="1256227"/>
        </a:xfrm>
        <a:prstGeom prst="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Tuiscint</a:t>
          </a:r>
        </a:p>
      </dsp:txBody>
      <dsp:txXfrm>
        <a:off x="2580392" y="199"/>
        <a:ext cx="2093712" cy="1256227"/>
      </dsp:txXfrm>
    </dsp:sp>
    <dsp:sp modelId="{917D3CD9-BA5B-404E-931F-223BF970C99B}">
      <dsp:nvSpPr>
        <dsp:cNvPr id="0" name=""/>
        <dsp:cNvSpPr/>
      </dsp:nvSpPr>
      <dsp:spPr>
        <a:xfrm>
          <a:off x="277308" y="1465798"/>
          <a:ext cx="2093712" cy="125622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Gairm Bheatha</a:t>
          </a:r>
        </a:p>
      </dsp:txBody>
      <dsp:txXfrm>
        <a:off x="277308" y="1465798"/>
        <a:ext cx="2093712" cy="1256227"/>
      </dsp:txXfrm>
    </dsp:sp>
    <dsp:sp modelId="{4F7EBD7D-DFCF-42D9-919C-E6E65091B79C}">
      <dsp:nvSpPr>
        <dsp:cNvPr id="0" name=""/>
        <dsp:cNvSpPr/>
      </dsp:nvSpPr>
      <dsp:spPr>
        <a:xfrm>
          <a:off x="2562260" y="1465861"/>
          <a:ext cx="2093712" cy="1256227"/>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Seirbhís</a:t>
          </a:r>
        </a:p>
      </dsp:txBody>
      <dsp:txXfrm>
        <a:off x="2562260" y="1465861"/>
        <a:ext cx="2093712" cy="1256227"/>
      </dsp:txXfrm>
    </dsp:sp>
    <dsp:sp modelId="{CB52FD11-6E75-4074-AC8F-10E0FD59B7A0}">
      <dsp:nvSpPr>
        <dsp:cNvPr id="0" name=""/>
        <dsp:cNvSpPr/>
      </dsp:nvSpPr>
      <dsp:spPr>
        <a:xfrm>
          <a:off x="277308" y="2931397"/>
          <a:ext cx="2093712" cy="1256227"/>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Pobal an Chreidimh</a:t>
          </a:r>
        </a:p>
      </dsp:txBody>
      <dsp:txXfrm>
        <a:off x="277308" y="2931397"/>
        <a:ext cx="2093712" cy="1256227"/>
      </dsp:txXfrm>
    </dsp:sp>
    <dsp:sp modelId="{76049CD1-75A7-4C80-9C4F-81F0D3E4B5DC}">
      <dsp:nvSpPr>
        <dsp:cNvPr id="0" name=""/>
        <dsp:cNvSpPr/>
      </dsp:nvSpPr>
      <dsp:spPr>
        <a:xfrm>
          <a:off x="2580392" y="2931397"/>
          <a:ext cx="2093712" cy="1256227"/>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Éisteacht Dhomhain</a:t>
          </a:r>
        </a:p>
      </dsp:txBody>
      <dsp:txXfrm>
        <a:off x="2580392" y="2931397"/>
        <a:ext cx="2093712" cy="125622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11/26/2023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11/26/2023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Tá an t-ábhar anseo an-oiriúnach do na ranganna sinsearacha, ach is féidir é a chur in oiriúint do na sóisir chomh maith. Tá paidir thosaigh ag gabháil leis. Tá cuid mhaith ábhar anseo agus is féidir é a chur in oiriúint don mhéid ama atá ar fáil daoibh. </a:t>
            </a:r>
          </a:p>
          <a:p>
            <a:pPr>
              <a:lnSpc>
                <a:spcPct val="107000"/>
              </a:lnSpc>
              <a:spcAft>
                <a:spcPts val="800"/>
              </a:spcAf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Seo an t-ábhar a chuirtear ar fáil d’Aoine Sheachtain na Scoileanna Caitliceacha. Leantar na téamaí eile ar bhealach orgánach, agus bain úsáid as i gcomhar leo san. </a:t>
            </a:r>
          </a:p>
          <a:p>
            <a:pPr>
              <a:lnSpc>
                <a:spcPct val="107000"/>
              </a:lnSpc>
              <a:spcAft>
                <a:spcPts val="800"/>
              </a:spcAf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Cuireann an tseirbhís Chríostaí an creideamh i bhfeidhm. Dé réir mar a dhéanaimid staidéar agus iniúchadh sa scoil Chaitliceach ar Íosa a bheith mar eiseamláir agus múinteoir dúinn, is ea is mó a thuigimid an doimhneacht a bhaineann leis an bhfreastal Críostaí. Déanann Íosa freastal ar an uile dhuine, is cuma cén creideamh atá acu, is cuma faoin gcúlra, stádas sóisialta nó aois. Chuir seisean an creideamh i ngníomh nuair a léirigh sé do chách, an chomhbhá, an chrógacht is an maithiúnas a bhaineann leis an Athair ar neamh. Ní dhearna Íosa caint san aer faoin gcreideamh, bhí a shlí mhaireachtála lán den chreideamh. Iarrann an creideamh orainn dul amach i measc an tslua agus grá Dé a roinnt leis an uile dhuine a bhuaileann linn. Iarrtar ar an uile dhuine, is cuma cén aois atá acu, feidhmiú mar Chríost trí fhreastal ar an duine ar bhealach umhal fial. </a:t>
            </a:r>
          </a:p>
          <a:p>
            <a:pPr>
              <a:lnSpc>
                <a:spcPct val="107000"/>
              </a:lnSpc>
              <a:spcAft>
                <a:spcPts val="800"/>
              </a:spcAf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Bhíomar ag plé cheana féin leis an tseirbhís i measc na gcairde, i measc an teaghlaigh, i measc an phobail áitiúil. Tabharfaimid aghaidh anois, ar an tseirbhís a dhéanfaí i saol phobal creidimh an pharóiste, agus ar an tionchar a bheadh ag a leithéid de fhreastal ar shaol na hóige anois agus sa todhchaí. </a:t>
            </a:r>
          </a:p>
          <a:p>
            <a:pPr marL="0" indent="0">
              <a:buNone/>
            </a:pPr>
            <a:endParaRPr lang="en-IE" sz="1200" dirty="0"/>
          </a:p>
        </p:txBody>
      </p:sp>
      <p:sp>
        <p:nvSpPr>
          <p:cNvPr id="4" name="Slide Number Placeholder 3"/>
          <p:cNvSpPr>
            <a:spLocks noGrp="1"/>
          </p:cNvSpPr>
          <p:nvPr>
            <p:ph type="sldNum" sz="quarter" idx="5"/>
          </p:nvPr>
        </p:nvSpPr>
        <p:spPr/>
        <p:txBody>
          <a:bodyPr/>
          <a:lstStyle/>
          <a:p>
            <a:fld id="{C8DC57A8-AE18-4654-B6AF-04B3577165BE}" type="slidenum">
              <a:rPr lang="en-IE" smtClean="0"/>
              <a:t>1</a:t>
            </a:fld>
            <a:endParaRPr lang="en-IE"/>
          </a:p>
        </p:txBody>
      </p:sp>
    </p:spTree>
    <p:extLst>
      <p:ext uri="{BB962C8B-B14F-4D97-AF65-F5344CB8AC3E}">
        <p14:creationId xmlns:p14="http://schemas.microsoft.com/office/powerpoint/2010/main" val="192402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IE" dirty="0"/>
          </a:p>
          <a:p>
            <a:pPr>
              <a:lnSpc>
                <a:spcPct val="107000"/>
              </a:lnSpc>
              <a:spcAft>
                <a:spcPts val="800"/>
              </a:spcAf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Tá an físeán seo ó Mheabhairshláinte Éireann ar fáil ag: https://youtu.be/bsc2QkCC3uI</a:t>
            </a:r>
          </a:p>
          <a:p>
            <a:pPr>
              <a:lnSpc>
                <a:spcPct val="107000"/>
              </a:lnSpc>
              <a:spcAft>
                <a:spcPts val="800"/>
              </a:spcAf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Déan grúpaí daltaí sa seomra ranga. Bíodh téarma éagsúil le plé ag na grúpaí:</a:t>
            </a:r>
          </a:p>
          <a:p>
            <a:pPr marL="342900" lvl="0" indent="-342900">
              <a:lnSpc>
                <a:spcPct val="107000"/>
              </a:lnSpc>
              <a:spcAft>
                <a:spcPts val="800"/>
              </a:spcAft>
              <a:buFont typeface="Times New Roman" panose="02020603050405020304" pitchFamily="18" charset="0"/>
              <a:buChar char="-"/>
              <a:tabLst>
                <a:tab pos="457200" algn="l"/>
              </a:tabLs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Tabhair Aird</a:t>
            </a:r>
          </a:p>
          <a:p>
            <a:pPr marL="342900" lvl="0" indent="-342900">
              <a:lnSpc>
                <a:spcPct val="107000"/>
              </a:lnSpc>
              <a:spcAft>
                <a:spcPts val="800"/>
              </a:spcAft>
              <a:buFont typeface="Times New Roman" panose="02020603050405020304" pitchFamily="18" charset="0"/>
              <a:buChar char="-"/>
              <a:tabLst>
                <a:tab pos="457200" algn="l"/>
              </a:tabLs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Ceangail</a:t>
            </a:r>
          </a:p>
          <a:p>
            <a:pPr marL="342900" lvl="0" indent="-342900">
              <a:lnSpc>
                <a:spcPct val="107000"/>
              </a:lnSpc>
              <a:spcAft>
                <a:spcPts val="800"/>
              </a:spcAft>
              <a:buFont typeface="Times New Roman" panose="02020603050405020304" pitchFamily="18" charset="0"/>
              <a:buChar char="-"/>
              <a:tabLst>
                <a:tab pos="457200" algn="l"/>
              </a:tabLs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Bronn</a:t>
            </a:r>
          </a:p>
          <a:p>
            <a:pPr marL="342900" lvl="0" indent="-342900">
              <a:lnSpc>
                <a:spcPct val="107000"/>
              </a:lnSpc>
              <a:spcAft>
                <a:spcPts val="800"/>
              </a:spcAft>
              <a:buFont typeface="Times New Roman" panose="02020603050405020304" pitchFamily="18" charset="0"/>
              <a:buChar char="-"/>
              <a:tabLst>
                <a:tab pos="457200" algn="l"/>
              </a:tabLs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Lean ort ag Foghlaim</a:t>
            </a:r>
          </a:p>
          <a:p>
            <a:pPr>
              <a:lnSpc>
                <a:spcPct val="107000"/>
              </a:lnSpc>
              <a:spcAft>
                <a:spcPts val="800"/>
              </a:spcAf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(Fágadh ‘Bí Gníomhach’ ar lár sa cheacht seo, ach is féidir é a úsáid más maith libh).</a:t>
            </a:r>
          </a:p>
          <a:p>
            <a:pPr>
              <a:lnSpc>
                <a:spcPct val="107000"/>
              </a:lnSpc>
              <a:spcAft>
                <a:spcPts val="800"/>
              </a:spcAf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Beidh na grúpaí ag plé an téarma a tugadh dóibh le cabhair na gceisteanna seo:</a:t>
            </a:r>
          </a:p>
          <a:p>
            <a:pPr marL="342900" lvl="0" indent="-342900">
              <a:lnSpc>
                <a:spcPct val="107000"/>
              </a:lnSpc>
              <a:spcAft>
                <a:spcPts val="800"/>
              </a:spcAft>
              <a:buFont typeface="+mj-lt"/>
              <a:buAutoNum type="arabicPeriod"/>
              <a:tabLst>
                <a:tab pos="457200" algn="l"/>
              </a:tabLs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Cén bhrí a bhaineann tú as an bhfocal/téarma?</a:t>
            </a:r>
          </a:p>
          <a:p>
            <a:pPr marL="342900" lvl="0" indent="-342900">
              <a:lnSpc>
                <a:spcPct val="107000"/>
              </a:lnSpc>
              <a:spcAft>
                <a:spcPts val="800"/>
              </a:spcAft>
              <a:buFont typeface="+mj-lt"/>
              <a:buAutoNum type="arabicPeriod"/>
              <a:tabLst>
                <a:tab pos="457200" algn="l"/>
              </a:tabLs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Conas mar a gcuireann sibhse mar dhaoine óga a leithéid i bhfeidhm in bhur saol faoi láthair? </a:t>
            </a:r>
          </a:p>
          <a:p>
            <a:pPr marL="342900" lvl="0" indent="-342900">
              <a:lnSpc>
                <a:spcPct val="107000"/>
              </a:lnSpc>
              <a:spcAft>
                <a:spcPts val="800"/>
              </a:spcAft>
              <a:buFont typeface="+mj-lt"/>
              <a:buAutoNum type="arabicPeriod"/>
              <a:tabLst>
                <a:tab pos="457200" algn="l"/>
              </a:tabLs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An bhféadfá níos mó a dhéanamh?</a:t>
            </a:r>
          </a:p>
          <a:p>
            <a:pPr marL="342900" marR="0" lvl="0" indent="-342900" algn="l" defTabSz="914400" rtl="0" eaLnBrk="1" fontAlgn="auto" latinLnBrk="0" hangingPunct="1">
              <a:lnSpc>
                <a:spcPct val="107000"/>
              </a:lnSpc>
              <a:spcBef>
                <a:spcPts val="0"/>
              </a:spcBef>
              <a:spcAft>
                <a:spcPts val="800"/>
              </a:spcAft>
              <a:buClrTx/>
              <a:buSzTx/>
              <a:buFont typeface="+mj-lt"/>
              <a:buAutoNum type="arabicPeriod"/>
              <a:tabLst>
                <a:tab pos="457200" algn="l"/>
              </a:tabLst>
              <a:defRPr/>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Céard faoi do pharóiste áitiúil? An bhfuil an téarma/focal seo oiriúnach don chabhair a thabharfá sa pharóiste áitiúil? Conas mar a bheadh sé ábhartha? Conas nach mbeadh sé ábhartha?</a:t>
            </a:r>
          </a:p>
          <a:p>
            <a:pPr marL="342900" lvl="0" indent="-342900">
              <a:lnSpc>
                <a:spcPct val="107000"/>
              </a:lnSpc>
              <a:spcAft>
                <a:spcPts val="800"/>
              </a:spcAft>
              <a:buFont typeface="+mj-lt"/>
              <a:buAutoNum type="arabicPeriod"/>
              <a:tabLst>
                <a:tab pos="457200" algn="l"/>
              </a:tabLst>
            </a:pP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Tx/>
              <a:buNone/>
            </a:pPr>
            <a:endParaRPr lang="en-IE" dirty="0"/>
          </a:p>
        </p:txBody>
      </p:sp>
      <p:sp>
        <p:nvSpPr>
          <p:cNvPr id="4" name="Slide Number Placeholder 3"/>
          <p:cNvSpPr>
            <a:spLocks noGrp="1"/>
          </p:cNvSpPr>
          <p:nvPr>
            <p:ph type="sldNum" sz="quarter" idx="5"/>
          </p:nvPr>
        </p:nvSpPr>
        <p:spPr/>
        <p:txBody>
          <a:bodyPr/>
          <a:lstStyle/>
          <a:p>
            <a:fld id="{C8DC57A8-AE18-4654-B6AF-04B3577165BE}" type="slidenum">
              <a:rPr lang="en-IE" smtClean="0"/>
              <a:t>12</a:t>
            </a:fld>
            <a:endParaRPr lang="en-IE"/>
          </a:p>
        </p:txBody>
      </p:sp>
    </p:spTree>
    <p:extLst>
      <p:ext uri="{BB962C8B-B14F-4D97-AF65-F5344CB8AC3E}">
        <p14:creationId xmlns:p14="http://schemas.microsoft.com/office/powerpoint/2010/main" val="3081437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Nasc don fhíseán: https://www.youtube.com/watch?v=wn741o80SmY</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100" kern="100" dirty="0">
                <a:effectLst/>
                <a:latin typeface="Calibri" panose="020F0502020204030204" pitchFamily="34" charset="0"/>
                <a:ea typeface="Calibri" panose="020F0502020204030204" pitchFamily="34" charset="0"/>
                <a:cs typeface="Times New Roman" panose="02020603050405020304" pitchFamily="18" charset="0"/>
              </a:rPr>
              <a:t>Bain úsáid as na ceisteanna </a:t>
            </a:r>
            <a:r>
              <a:rPr lang="en-IE" sz="1100" kern="100" dirty="0" err="1">
                <a:effectLst/>
                <a:latin typeface="Calibri" panose="020F0502020204030204" pitchFamily="34" charset="0"/>
                <a:ea typeface="Calibri" panose="020F0502020204030204" pitchFamily="34" charset="0"/>
                <a:cs typeface="Times New Roman" panose="02020603050405020304" pitchFamily="18" charset="0"/>
              </a:rPr>
              <a:t>ardoird</a:t>
            </a:r>
            <a:r>
              <a:rPr lang="en-IE" sz="1100" kern="100" dirty="0">
                <a:effectLst/>
                <a:latin typeface="Calibri" panose="020F0502020204030204" pitchFamily="34" charset="0"/>
                <a:ea typeface="Calibri" panose="020F0502020204030204" pitchFamily="34" charset="0"/>
                <a:cs typeface="Times New Roman" panose="02020603050405020304" pitchFamily="18" charset="0"/>
              </a:rPr>
              <a:t> agus </a:t>
            </a:r>
            <a:r>
              <a:rPr lang="en-IE" sz="1100" kern="100" dirty="0" err="1">
                <a:effectLst/>
                <a:latin typeface="Calibri" panose="020F0502020204030204" pitchFamily="34" charset="0"/>
                <a:ea typeface="Calibri" panose="020F0502020204030204" pitchFamily="34" charset="0"/>
                <a:cs typeface="Times New Roman" panose="02020603050405020304" pitchFamily="18" charset="0"/>
              </a:rPr>
              <a:t>ísealoird</a:t>
            </a:r>
            <a:r>
              <a:rPr lang="en-IE" sz="1100" kern="100" dirty="0">
                <a:effectLst/>
                <a:latin typeface="Calibri" panose="020F0502020204030204" pitchFamily="34" charset="0"/>
                <a:ea typeface="Calibri" panose="020F0502020204030204" pitchFamily="34" charset="0"/>
                <a:cs typeface="Times New Roman" panose="02020603050405020304" pitchFamily="18" charset="0"/>
              </a:rPr>
              <a:t> le brí an fhíseáin a thuiscint:</a:t>
            </a:r>
          </a:p>
          <a:p>
            <a:pPr marL="342900" lvl="0" indent="-342900">
              <a:lnSpc>
                <a:spcPct val="107000"/>
              </a:lnSpc>
              <a:spcAft>
                <a:spcPts val="800"/>
              </a:spcAft>
              <a:buFont typeface="+mj-lt"/>
              <a:buAutoNum type="arabicPeriod"/>
              <a:tabLst>
                <a:tab pos="457200" algn="l"/>
              </a:tabLst>
            </a:pPr>
            <a:r>
              <a:rPr lang="en-IE" sz="1100" kern="100" dirty="0">
                <a:effectLst/>
                <a:latin typeface="Calibri" panose="020F0502020204030204" pitchFamily="34" charset="0"/>
                <a:ea typeface="Calibri" panose="020F0502020204030204" pitchFamily="34" charset="0"/>
                <a:cs typeface="Times New Roman" panose="02020603050405020304" pitchFamily="18" charset="0"/>
              </a:rPr>
              <a:t>Cad a dhéanfadh aos óg an pharóiste leis an ngradam a luaitear san fhíseán a ghnóthú? </a:t>
            </a:r>
          </a:p>
          <a:p>
            <a:pPr marL="342900" lvl="0" indent="-342900">
              <a:lnSpc>
                <a:spcPct val="107000"/>
              </a:lnSpc>
              <a:spcAft>
                <a:spcPts val="800"/>
              </a:spcAft>
              <a:buFont typeface="+mj-lt"/>
              <a:buAutoNum type="arabicPeriod"/>
              <a:tabLst>
                <a:tab pos="457200" algn="l"/>
              </a:tabLst>
            </a:pPr>
            <a:r>
              <a:rPr lang="en-IE" sz="1100" kern="100" dirty="0">
                <a:effectLst/>
                <a:latin typeface="Calibri" panose="020F0502020204030204" pitchFamily="34" charset="0"/>
                <a:ea typeface="Calibri" panose="020F0502020204030204" pitchFamily="34" charset="0"/>
                <a:cs typeface="Times New Roman" panose="02020603050405020304" pitchFamily="18" charset="0"/>
              </a:rPr>
              <a:t>Cad eile a dhéanfaidís mar chuid den tseirbhís teagmhála sóisialta?</a:t>
            </a:r>
          </a:p>
          <a:p>
            <a:pPr marL="342900" lvl="0" indent="-342900">
              <a:lnSpc>
                <a:spcPct val="107000"/>
              </a:lnSpc>
              <a:spcAft>
                <a:spcPts val="800"/>
              </a:spcAft>
              <a:buFont typeface="+mj-lt"/>
              <a:buAutoNum type="arabicPeriod"/>
              <a:tabLst>
                <a:tab pos="457200" algn="l"/>
              </a:tabLst>
            </a:pPr>
            <a:r>
              <a:rPr lang="en-IE" sz="1100" kern="100" dirty="0">
                <a:effectLst/>
                <a:latin typeface="Calibri" panose="020F0502020204030204" pitchFamily="34" charset="0"/>
                <a:ea typeface="Calibri" panose="020F0502020204030204" pitchFamily="34" charset="0"/>
                <a:cs typeface="Times New Roman" panose="02020603050405020304" pitchFamily="18" charset="0"/>
              </a:rPr>
              <a:t>Cad atá ar fáil do na daoine óga nuair a chríochnaítear obair an ghradaim?</a:t>
            </a:r>
          </a:p>
          <a:p>
            <a:pPr marL="342900" lvl="0" indent="-342900">
              <a:lnSpc>
                <a:spcPct val="107000"/>
              </a:lnSpc>
              <a:spcAft>
                <a:spcPts val="800"/>
              </a:spcAft>
              <a:buFont typeface="+mj-lt"/>
              <a:buAutoNum type="arabicPeriod"/>
              <a:tabLst>
                <a:tab pos="457200" algn="l"/>
              </a:tabLst>
            </a:pPr>
            <a:r>
              <a:rPr lang="en-IE" sz="1100" kern="100" dirty="0">
                <a:effectLst/>
                <a:latin typeface="Calibri" panose="020F0502020204030204" pitchFamily="34" charset="0"/>
                <a:ea typeface="Calibri" panose="020F0502020204030204" pitchFamily="34" charset="0"/>
                <a:cs typeface="Times New Roman" panose="02020603050405020304" pitchFamily="18" charset="0"/>
              </a:rPr>
              <a:t>Ainmnítear an Gradam as cén duine?</a:t>
            </a:r>
          </a:p>
          <a:p>
            <a:pPr marL="342900" lvl="0" indent="-342900">
              <a:lnSpc>
                <a:spcPct val="107000"/>
              </a:lnSpc>
              <a:spcAft>
                <a:spcPts val="800"/>
              </a:spcAft>
              <a:buFont typeface="+mj-lt"/>
              <a:buAutoNum type="arabicPeriod"/>
              <a:tabLst>
                <a:tab pos="457200" algn="l"/>
              </a:tabLst>
            </a:pPr>
            <a:r>
              <a:rPr lang="en-IE" sz="1100" kern="100" dirty="0">
                <a:effectLst/>
                <a:latin typeface="Calibri" panose="020F0502020204030204" pitchFamily="34" charset="0"/>
                <a:ea typeface="Calibri" panose="020F0502020204030204" pitchFamily="34" charset="0"/>
                <a:cs typeface="Times New Roman" panose="02020603050405020304" pitchFamily="18" charset="0"/>
              </a:rPr>
              <a:t>Cad iad na buntáistí a bhaineann le hobair an Ghradaim, dár leis an mbeirt ar cuireadh agallamh orthu?</a:t>
            </a:r>
          </a:p>
          <a:p>
            <a:pPr marL="342900" lvl="0" indent="-342900">
              <a:lnSpc>
                <a:spcPct val="107000"/>
              </a:lnSpc>
              <a:spcAft>
                <a:spcPts val="800"/>
              </a:spcAft>
              <a:buFont typeface="+mj-lt"/>
              <a:buAutoNum type="arabicPeriod"/>
              <a:tabLst>
                <a:tab pos="457200" algn="l"/>
              </a:tabLst>
            </a:pPr>
            <a:r>
              <a:rPr lang="en-IE" sz="1100" kern="100" dirty="0">
                <a:effectLst/>
                <a:latin typeface="Calibri" panose="020F0502020204030204" pitchFamily="34" charset="0"/>
                <a:ea typeface="Calibri" panose="020F0502020204030204" pitchFamily="34" charset="0"/>
                <a:cs typeface="Times New Roman" panose="02020603050405020304" pitchFamily="18" charset="0"/>
              </a:rPr>
              <a:t>Breathnaigh siar ar na ceithre théama a phléamar. Má thugaimid faoi obair an ghradaim John Paul II conas mar a chabhródh sé lenár bhfolláine féin, lenár gcuid oibre, agus le bheith mar bhaill den phobal creidimh? Is iad na téarmaí a phléamar ná:</a:t>
            </a:r>
          </a:p>
          <a:p>
            <a:pPr marL="742950" lvl="1" indent="-285750">
              <a:lnSpc>
                <a:spcPct val="107000"/>
              </a:lnSpc>
              <a:spcAft>
                <a:spcPts val="800"/>
              </a:spcAft>
              <a:buFont typeface="Times New Roman" panose="02020603050405020304" pitchFamily="18" charset="0"/>
              <a:buChar char="-"/>
              <a:tabLst>
                <a:tab pos="914400" algn="l"/>
              </a:tabLst>
            </a:pPr>
            <a:r>
              <a:rPr lang="en-IE" sz="1100" kern="100" dirty="0">
                <a:effectLst/>
                <a:latin typeface="Calibri" panose="020F0502020204030204" pitchFamily="34" charset="0"/>
                <a:ea typeface="Calibri" panose="020F0502020204030204" pitchFamily="34" charset="0"/>
                <a:cs typeface="Times New Roman" panose="02020603050405020304" pitchFamily="18" charset="0"/>
              </a:rPr>
              <a:t>Tabhair Aird</a:t>
            </a:r>
          </a:p>
          <a:p>
            <a:pPr marL="742950" lvl="1" indent="-285750">
              <a:lnSpc>
                <a:spcPct val="107000"/>
              </a:lnSpc>
              <a:spcAft>
                <a:spcPts val="800"/>
              </a:spcAft>
              <a:buFont typeface="Times New Roman" panose="02020603050405020304" pitchFamily="18" charset="0"/>
              <a:buChar char="-"/>
              <a:tabLst>
                <a:tab pos="914400" algn="l"/>
              </a:tabLst>
            </a:pPr>
            <a:r>
              <a:rPr lang="en-IE" sz="1100" kern="100" dirty="0">
                <a:effectLst/>
                <a:latin typeface="Calibri" panose="020F0502020204030204" pitchFamily="34" charset="0"/>
                <a:ea typeface="Calibri" panose="020F0502020204030204" pitchFamily="34" charset="0"/>
                <a:cs typeface="Times New Roman" panose="02020603050405020304" pitchFamily="18" charset="0"/>
              </a:rPr>
              <a:t>Ceangal</a:t>
            </a:r>
          </a:p>
          <a:p>
            <a:pPr marL="742950" lvl="1" indent="-285750">
              <a:lnSpc>
                <a:spcPct val="107000"/>
              </a:lnSpc>
              <a:spcAft>
                <a:spcPts val="800"/>
              </a:spcAft>
              <a:buFont typeface="Times New Roman" panose="02020603050405020304" pitchFamily="18" charset="0"/>
              <a:buChar char="-"/>
              <a:tabLst>
                <a:tab pos="914400" algn="l"/>
              </a:tabLst>
            </a:pPr>
            <a:r>
              <a:rPr lang="en-IE" sz="1100" kern="100" dirty="0">
                <a:effectLst/>
                <a:latin typeface="Calibri" panose="020F0502020204030204" pitchFamily="34" charset="0"/>
                <a:ea typeface="Calibri" panose="020F0502020204030204" pitchFamily="34" charset="0"/>
                <a:cs typeface="Times New Roman" panose="02020603050405020304" pitchFamily="18" charset="0"/>
              </a:rPr>
              <a:t>Bronn</a:t>
            </a:r>
          </a:p>
          <a:p>
            <a:pPr marL="742950" lvl="1" indent="-285750">
              <a:lnSpc>
                <a:spcPct val="107000"/>
              </a:lnSpc>
              <a:spcAft>
                <a:spcPts val="800"/>
              </a:spcAft>
              <a:buFont typeface="Times New Roman" panose="02020603050405020304" pitchFamily="18" charset="0"/>
              <a:buChar char="-"/>
              <a:tabLst>
                <a:tab pos="914400" algn="l"/>
              </a:tabLst>
            </a:pPr>
            <a:r>
              <a:rPr lang="en-IE" sz="1100" kern="100" dirty="0">
                <a:effectLst/>
                <a:latin typeface="Calibri" panose="020F0502020204030204" pitchFamily="34" charset="0"/>
                <a:ea typeface="Calibri" panose="020F0502020204030204" pitchFamily="34" charset="0"/>
                <a:cs typeface="Times New Roman" panose="02020603050405020304" pitchFamily="18" charset="0"/>
              </a:rPr>
              <a:t>Lean ort ag Foghlaim</a:t>
            </a:r>
          </a:p>
          <a:p>
            <a:pPr marL="342900" lvl="0" indent="-342900">
              <a:lnSpc>
                <a:spcPct val="107000"/>
              </a:lnSpc>
              <a:spcAft>
                <a:spcPts val="800"/>
              </a:spcAft>
              <a:buFont typeface="+mj-lt"/>
              <a:buAutoNum type="arabicPeriod" startAt="7"/>
              <a:tabLst>
                <a:tab pos="457200" algn="l"/>
              </a:tabLst>
            </a:pPr>
            <a:r>
              <a:rPr lang="en-IE" sz="1100" kern="100" dirty="0">
                <a:effectLst/>
                <a:latin typeface="Calibri" panose="020F0502020204030204" pitchFamily="34" charset="0"/>
                <a:ea typeface="Calibri" panose="020F0502020204030204" pitchFamily="34" charset="0"/>
                <a:cs typeface="Times New Roman" panose="02020603050405020304" pitchFamily="18" charset="0"/>
              </a:rPr>
              <a:t>Cé hiad na daoine a rachfá i dteagmháil leo dá dteastódh uait cabhrú le hobair phobal an pharóiste áitiúil?</a:t>
            </a:r>
          </a:p>
          <a:p>
            <a:pPr>
              <a:lnSpc>
                <a:spcPct val="107000"/>
              </a:lnSpc>
              <a:spcAft>
                <a:spcPts val="800"/>
              </a:spcAft>
            </a:pPr>
            <a:r>
              <a:rPr lang="en-IE" sz="1100" kern="100" dirty="0">
                <a:effectLst/>
                <a:latin typeface="Calibri" panose="020F0502020204030204" pitchFamily="34" charset="0"/>
                <a:ea typeface="Calibri" panose="020F0502020204030204" pitchFamily="34" charset="0"/>
                <a:cs typeface="Times New Roman" panose="02020603050405020304" pitchFamily="18" charset="0"/>
              </a:rPr>
              <a:t>Nóta: Seans go bhfuil do scoil bainteach le gradam John Paul II. Déan tagairt ar an taithí sin, más ea. Ag brath ar an rang atá agat, d’fhéadfá iniúchadh a dhéanamh ar an méid acu a thug seirbhís sa pharóiste go dtí seo, agus ar na daoine a leanann leis an fhreastal sin.    </a:t>
            </a:r>
          </a:p>
          <a:p>
            <a:pPr>
              <a:lnSpc>
                <a:spcPct val="107000"/>
              </a:lnSpc>
              <a:spcAft>
                <a:spcPts val="800"/>
              </a:spcAft>
            </a:pPr>
            <a:r>
              <a:rPr lang="en-IE" sz="11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C8DC57A8-AE18-4654-B6AF-04B3577165BE}" type="slidenum">
              <a:rPr lang="en-IE" smtClean="0"/>
              <a:t>13</a:t>
            </a:fld>
            <a:endParaRPr lang="en-IE"/>
          </a:p>
        </p:txBody>
      </p:sp>
    </p:spTree>
    <p:extLst>
      <p:ext uri="{BB962C8B-B14F-4D97-AF65-F5344CB8AC3E}">
        <p14:creationId xmlns:p14="http://schemas.microsoft.com/office/powerpoint/2010/main" val="2626514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endParaRPr lang="en-IE" dirty="0"/>
          </a:p>
          <a:p>
            <a:r>
              <a:rPr lang="en-IE" dirty="0"/>
              <a:t>Cad a cheapaimid maidir leis an athrú aeráide, agus maidir leis an ngaol atá againn leis an domhan?</a:t>
            </a:r>
          </a:p>
        </p:txBody>
      </p:sp>
      <p:sp>
        <p:nvSpPr>
          <p:cNvPr id="4" name="Slide Number Placeholder 3"/>
          <p:cNvSpPr>
            <a:spLocks noGrp="1"/>
          </p:cNvSpPr>
          <p:nvPr>
            <p:ph type="sldNum" sz="quarter" idx="5"/>
          </p:nvPr>
        </p:nvSpPr>
        <p:spPr/>
        <p:txBody>
          <a:bodyPr/>
          <a:lstStyle/>
          <a:p>
            <a:fld id="{C8DC57A8-AE18-4654-B6AF-04B3577165BE}" type="slidenum">
              <a:rPr lang="en-IE" smtClean="0"/>
              <a:t>14</a:t>
            </a:fld>
            <a:endParaRPr lang="en-IE"/>
          </a:p>
        </p:txBody>
      </p:sp>
    </p:spTree>
    <p:extLst>
      <p:ext uri="{BB962C8B-B14F-4D97-AF65-F5344CB8AC3E}">
        <p14:creationId xmlns:p14="http://schemas.microsoft.com/office/powerpoint/2010/main" val="1107385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Déan brí an ráitis seo a chíoradh.</a:t>
            </a:r>
          </a:p>
          <a:p>
            <a:pPr>
              <a:lnSpc>
                <a:spcPct val="107000"/>
              </a:lnSpc>
              <a:spcAft>
                <a:spcPts val="800"/>
              </a:spcAf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Caith cúpla nóiméad ag plé na gceisteanna seo:  </a:t>
            </a:r>
          </a:p>
          <a:p>
            <a:pPr>
              <a:lnSpc>
                <a:spcPct val="107000"/>
              </a:lnSpc>
              <a:spcAft>
                <a:spcPts val="800"/>
              </a:spcAf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Cad iad na difríochtaí nó na cosúlachtaí idir: glao a fháil chun na beatha reiligiúnaí, nó rogha a dhéanamh maidir le gairm bheatha? </a:t>
            </a:r>
          </a:p>
          <a:p>
            <a:pPr>
              <a:lnSpc>
                <a:spcPct val="107000"/>
              </a:lnSpc>
              <a:spcAft>
                <a:spcPts val="800"/>
              </a:spcAf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An bhfuil difríocht eatarthu?</a:t>
            </a:r>
          </a:p>
        </p:txBody>
      </p:sp>
      <p:sp>
        <p:nvSpPr>
          <p:cNvPr id="4" name="Slide Number Placeholder 3"/>
          <p:cNvSpPr>
            <a:spLocks noGrp="1"/>
          </p:cNvSpPr>
          <p:nvPr>
            <p:ph type="sldNum" sz="quarter" idx="5"/>
          </p:nvPr>
        </p:nvSpPr>
        <p:spPr/>
        <p:txBody>
          <a:bodyPr/>
          <a:lstStyle/>
          <a:p>
            <a:fld id="{C8DC57A8-AE18-4654-B6AF-04B3577165BE}" type="slidenum">
              <a:rPr lang="en-IE" smtClean="0"/>
              <a:t>15</a:t>
            </a:fld>
            <a:endParaRPr lang="en-IE"/>
          </a:p>
        </p:txBody>
      </p:sp>
    </p:spTree>
    <p:extLst>
      <p:ext uri="{BB962C8B-B14F-4D97-AF65-F5344CB8AC3E}">
        <p14:creationId xmlns:p14="http://schemas.microsoft.com/office/powerpoint/2010/main" val="2731124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a:lnSpc>
                <a:spcPct val="107000"/>
              </a:lnSpc>
              <a:spcAft>
                <a:spcPts val="800"/>
              </a:spcAft>
            </a:pPr>
            <a:r>
              <a:rPr lang="en-IE" sz="1100" kern="100" dirty="0">
                <a:effectLst/>
                <a:latin typeface="Calibri" panose="020F0502020204030204" pitchFamily="34" charset="0"/>
                <a:ea typeface="Calibri" panose="020F0502020204030204" pitchFamily="34" charset="0"/>
                <a:cs typeface="Times New Roman" panose="02020603050405020304" pitchFamily="18" charset="0"/>
              </a:rPr>
              <a:t>Glaoitear an uile dhuine againn chun na naofachta, ach baineann bríonna éagsúla leis an naofacht de réir na gairme beatha a bronnadh orainn:</a:t>
            </a:r>
          </a:p>
          <a:p>
            <a:pPr marL="342900" lvl="0" indent="-342900">
              <a:lnSpc>
                <a:spcPct val="107000"/>
              </a:lnSpc>
              <a:spcAft>
                <a:spcPts val="800"/>
              </a:spcAft>
              <a:buFont typeface="Times New Roman" panose="02020603050405020304" pitchFamily="18" charset="0"/>
              <a:buChar char="-"/>
              <a:tabLst>
                <a:tab pos="457200" algn="l"/>
              </a:tabLst>
            </a:pPr>
            <a:r>
              <a:rPr lang="en-IE" sz="1100" kern="100" dirty="0">
                <a:effectLst/>
                <a:latin typeface="Calibri" panose="020F0502020204030204" pitchFamily="34" charset="0"/>
                <a:ea typeface="Calibri" panose="020F0502020204030204" pitchFamily="34" charset="0"/>
                <a:cs typeface="Times New Roman" panose="02020603050405020304" pitchFamily="18" charset="0"/>
              </a:rPr>
              <a:t>Duine Singil</a:t>
            </a:r>
          </a:p>
          <a:p>
            <a:pPr marL="342900" lvl="0" indent="-342900">
              <a:lnSpc>
                <a:spcPct val="107000"/>
              </a:lnSpc>
              <a:spcAft>
                <a:spcPts val="800"/>
              </a:spcAft>
              <a:buFont typeface="Times New Roman" panose="02020603050405020304" pitchFamily="18" charset="0"/>
              <a:buChar char="-"/>
              <a:tabLst>
                <a:tab pos="457200" algn="l"/>
              </a:tabLst>
            </a:pPr>
            <a:r>
              <a:rPr lang="en-IE" sz="1100" kern="100" dirty="0">
                <a:effectLst/>
                <a:latin typeface="Calibri" panose="020F0502020204030204" pitchFamily="34" charset="0"/>
                <a:ea typeface="Calibri" panose="020F0502020204030204" pitchFamily="34" charset="0"/>
                <a:cs typeface="Times New Roman" panose="02020603050405020304" pitchFamily="18" charset="0"/>
              </a:rPr>
              <a:t>Sagartacht</a:t>
            </a:r>
          </a:p>
          <a:p>
            <a:pPr marL="342900" lvl="0" indent="-342900">
              <a:lnSpc>
                <a:spcPct val="107000"/>
              </a:lnSpc>
              <a:spcAft>
                <a:spcPts val="800"/>
              </a:spcAft>
              <a:buFont typeface="Times New Roman" panose="02020603050405020304" pitchFamily="18" charset="0"/>
              <a:buChar char="-"/>
              <a:tabLst>
                <a:tab pos="457200" algn="l"/>
              </a:tabLst>
            </a:pPr>
            <a:r>
              <a:rPr lang="en-IE" sz="1100" kern="100" dirty="0">
                <a:effectLst/>
                <a:latin typeface="Calibri" panose="020F0502020204030204" pitchFamily="34" charset="0"/>
                <a:ea typeface="Calibri" panose="020F0502020204030204" pitchFamily="34" charset="0"/>
                <a:cs typeface="Times New Roman" panose="02020603050405020304" pitchFamily="18" charset="0"/>
              </a:rPr>
              <a:t>Saol Pósta</a:t>
            </a:r>
          </a:p>
          <a:p>
            <a:pPr marL="342900" lvl="0" indent="-342900">
              <a:lnSpc>
                <a:spcPct val="107000"/>
              </a:lnSpc>
              <a:spcAft>
                <a:spcPts val="800"/>
              </a:spcAft>
              <a:buFont typeface="Times New Roman" panose="02020603050405020304" pitchFamily="18" charset="0"/>
              <a:buChar char="-"/>
              <a:tabLst>
                <a:tab pos="457200" algn="l"/>
              </a:tabLst>
            </a:pPr>
            <a:r>
              <a:rPr lang="en-IE" sz="1100" kern="100" dirty="0">
                <a:effectLst/>
                <a:latin typeface="Calibri" panose="020F0502020204030204" pitchFamily="34" charset="0"/>
                <a:ea typeface="Calibri" panose="020F0502020204030204" pitchFamily="34" charset="0"/>
                <a:cs typeface="Times New Roman" panose="02020603050405020304" pitchFamily="18" charset="0"/>
              </a:rPr>
              <a:t>An Bheatha Chrábhaidh</a:t>
            </a:r>
          </a:p>
          <a:p>
            <a:pPr>
              <a:lnSpc>
                <a:spcPct val="107000"/>
              </a:lnSpc>
              <a:spcAft>
                <a:spcPts val="800"/>
              </a:spcAft>
            </a:pPr>
            <a:r>
              <a:rPr lang="en-IE" sz="1100" kern="100" dirty="0">
                <a:effectLst/>
                <a:latin typeface="Calibri" panose="020F0502020204030204" pitchFamily="34" charset="0"/>
                <a:ea typeface="Calibri" panose="020F0502020204030204" pitchFamily="34" charset="0"/>
                <a:cs typeface="Times New Roman" panose="02020603050405020304" pitchFamily="18" charset="0"/>
              </a:rPr>
              <a:t>(Is fiú am a chaitheamh leis na difríochtaí anseo a mhíniú, agus le tuairimí na ndaltaí fúthu a lorg. Tá sé tábhachtach go dtuigfidís go mbaineann luach le cách, agus go bhfuil ról le comhlíonadh ag cách.)</a:t>
            </a:r>
          </a:p>
          <a:p>
            <a:pPr>
              <a:lnSpc>
                <a:spcPct val="107000"/>
              </a:lnSpc>
              <a:spcAft>
                <a:spcPts val="800"/>
              </a:spcAft>
            </a:pPr>
            <a:r>
              <a:rPr lang="en-IE" sz="1100" kern="100" dirty="0">
                <a:effectLst/>
                <a:latin typeface="Calibri" panose="020F0502020204030204" pitchFamily="34" charset="0"/>
                <a:ea typeface="Calibri" panose="020F0502020204030204" pitchFamily="34" charset="0"/>
                <a:cs typeface="Times New Roman" panose="02020603050405020304" pitchFamily="18" charset="0"/>
              </a:rPr>
              <a:t>Chomh maith leis na ceithre shampla áirithe seo den naofacht, iarrtar orainn iniúchadh a dhéanamh ar na mionsonraí a bhainfeadh le saol a chaitheamh ar cheann de na bealaí thuasluaite. Maidir leis an tsagartacht, d’fhéadfadh duine feidhmiú i ndeoise, nó mar bhall d’ord rialta. Taobh istigh de na rannóga sin, d’fhéadfadh duine a bhain leis an saol crábhaidh, feidhmiú mar shiúr nó mar bhráthair a bhí ag obair in oideachas, nó mar oibrí chúram sláinte.  </a:t>
            </a:r>
          </a:p>
          <a:p>
            <a:pPr>
              <a:lnSpc>
                <a:spcPct val="107000"/>
              </a:lnSpc>
              <a:spcAft>
                <a:spcPts val="800"/>
              </a:spcAft>
            </a:pPr>
            <a:r>
              <a:rPr lang="en-IE" sz="1100" kern="100" dirty="0">
                <a:effectLst/>
                <a:latin typeface="Calibri" panose="020F0502020204030204" pitchFamily="34" charset="0"/>
                <a:ea typeface="Calibri" panose="020F0502020204030204" pitchFamily="34" charset="0"/>
                <a:cs typeface="Times New Roman" panose="02020603050405020304" pitchFamily="18" charset="0"/>
              </a:rPr>
              <a:t>Tá cur síos gearr ar na ceithre shórt gairm bheatha anseo, ó shuíomh idirlín Ard-deoise Chicago: https://vocations.archchicago.org/what-is-a-vocation):</a:t>
            </a:r>
          </a:p>
          <a:p>
            <a:pPr>
              <a:lnSpc>
                <a:spcPct val="107000"/>
              </a:lnSpc>
              <a:spcAft>
                <a:spcPts val="800"/>
              </a:spcAft>
            </a:pPr>
            <a:r>
              <a:rPr lang="en-IE" sz="1100" kern="100" dirty="0">
                <a:effectLst/>
                <a:latin typeface="Calibri" panose="020F0502020204030204" pitchFamily="34" charset="0"/>
                <a:ea typeface="Calibri" panose="020F0502020204030204" pitchFamily="34" charset="0"/>
                <a:cs typeface="Times New Roman" panose="02020603050405020304" pitchFamily="18" charset="0"/>
              </a:rPr>
              <a:t>(Má bhíonn breis ama ar fáil daoibh, agus má cheaptar go mbeadh suim ag na daltaí ann, tá físeán ar an suíomh seo a chuireann síos ar an ngairm bheatha i gcomhthéacs an ghlao uilíoch a chuirtear ar chách chun na naofachta: https://youtu.be/fWxnG-O7OvY. Is féidir an físeán a úsáid mar ábhar breise sa cheacht seo.)</a:t>
            </a:r>
          </a:p>
          <a:p>
            <a:pPr>
              <a:lnSpc>
                <a:spcPct val="107000"/>
              </a:lnSpc>
              <a:spcAft>
                <a:spcPts val="800"/>
              </a:spcAft>
            </a:pP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Toisc go mbronntar sacraimint an bhaiste orainn, ní iarrtar ach rud amháin uainn inár saol: an naofacht a lorg. Ciallaíonn sé sin go ndéanaimid aithris ar Íosa, de réir an chumais atá ionainn. Bíonn dearcadh éagsúil ag daoine i leith na naofachta, de réir na gairme beatha a bhaineann leo. Baineann tábhacht le bheith aireach agus tuisceanach maidir leis na comharthaí a dtugtar dúinn ó thaobh na roghanna a dhéanaimis maidir le háit sa saol a roghnú dúinn féin. Bíonn ceithre ghairm beatha éagsúla i gceist i saol na hEaglaise. </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IE"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An Saol Reiligiúnach – Tugtar dearbhú cónaí de réir Chríost trí na móideanna bochtaineachta, geanmnaíochta agus umhlaíochta a ghlacadh. </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IE"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Sagartacht – Feidhmiú ar nós Íosa Críost nuair a oirnítear an duine, agus freastal a dhéanamh ar mhaithe leis an bpobal.  </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IE"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Saol Pósta – Bíonn an bheirt tiomanta dá chéile trí shacraimint naofa an phósta agus déanann siad gach iarracht Dia a shásamh trí bheith tugtha dá chéile agus trí chlann a thógáil faoi thiomantas don chreideamh. </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n-IE" sz="11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100" kern="100" dirty="0">
                <a:effectLst/>
                <a:latin typeface="Calibri" panose="020F0502020204030204" pitchFamily="34" charset="0"/>
                <a:ea typeface="Calibri" panose="020F0502020204030204" pitchFamily="34" charset="0"/>
                <a:cs typeface="Times New Roman" panose="02020603050405020304" pitchFamily="18" charset="0"/>
              </a:rPr>
              <a:t>An Bheatha Shingil – Go mbeadh an tiomantas iontu freastal ar an duine eile trína gcuid oibre agus trí urnaí a dhéanamh. </a:t>
            </a:r>
            <a:endParaRPr lang="en-IE"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1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b="0" i="0" dirty="0">
              <a:solidFill>
                <a:srgbClr val="000000"/>
              </a:solidFill>
              <a:effectLst/>
              <a:latin typeface="Alright Sans CE Lt"/>
            </a:endParaRPr>
          </a:p>
        </p:txBody>
      </p:sp>
      <p:sp>
        <p:nvSpPr>
          <p:cNvPr id="4" name="Slide Number Placeholder 3"/>
          <p:cNvSpPr>
            <a:spLocks noGrp="1"/>
          </p:cNvSpPr>
          <p:nvPr>
            <p:ph type="sldNum" sz="quarter" idx="5"/>
          </p:nvPr>
        </p:nvSpPr>
        <p:spPr/>
        <p:txBody>
          <a:bodyPr/>
          <a:lstStyle/>
          <a:p>
            <a:fld id="{C8DC57A8-AE18-4654-B6AF-04B3577165BE}" type="slidenum">
              <a:rPr lang="en-IE" smtClean="0"/>
              <a:t>16</a:t>
            </a:fld>
            <a:endParaRPr lang="en-IE"/>
          </a:p>
        </p:txBody>
      </p:sp>
    </p:spTree>
    <p:extLst>
      <p:ext uri="{BB962C8B-B14F-4D97-AF65-F5344CB8AC3E}">
        <p14:creationId xmlns:p14="http://schemas.microsoft.com/office/powerpoint/2010/main" val="3112214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Nasc don fhíseán: https://youtu.be/JeOUMeLKQRQ</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Téacs don Bhileog Oibre:</a:t>
            </a:r>
          </a:p>
          <a:p>
            <a:pPr>
              <a:lnSpc>
                <a:spcPct val="107000"/>
              </a:lnSpc>
              <a:spcAft>
                <a:spcPts val="800"/>
              </a:spcAf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Scaip na ceisteanna amach de réir mar a bhíonn an físeán ar siúl, agus lig do na daltaí na ceisteanna a fhreagairt agus iad ag breathnú ar an bhfíseán. (Beidh gá le ham machnaimh ann le ceisteanna 4 – 6 a fhreagairt, fág go dtí an deireadh iad.) Bídís ag obair i mbeirteanna.</a:t>
            </a:r>
          </a:p>
          <a:p>
            <a:pPr marL="342900" lvl="0" indent="-342900">
              <a:lnSpc>
                <a:spcPct val="107000"/>
              </a:lnSpc>
              <a:spcAft>
                <a:spcPts val="800"/>
              </a:spcAft>
              <a:buFont typeface="+mj-lt"/>
              <a:buAutoNum type="arabicPeriod"/>
              <a:tabLst>
                <a:tab pos="457200" algn="l"/>
              </a:tabLs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Cad é Lá Domhanda na nÓg?</a:t>
            </a:r>
          </a:p>
          <a:p>
            <a:pPr marL="342900" lvl="0" indent="-342900">
              <a:lnSpc>
                <a:spcPct val="107000"/>
              </a:lnSpc>
              <a:spcAft>
                <a:spcPts val="800"/>
              </a:spcAft>
              <a:buFont typeface="+mj-lt"/>
              <a:buAutoNum type="arabicPeriod"/>
              <a:tabLst>
                <a:tab pos="457200" algn="l"/>
              </a:tabLs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Cad í an sórt féile a tharla i gceartlár Liospóin mar chuid de Lá Domhanda na nÓg?</a:t>
            </a:r>
          </a:p>
          <a:p>
            <a:pPr marL="342900" lvl="0" indent="-342900">
              <a:lnSpc>
                <a:spcPct val="107000"/>
              </a:lnSpc>
              <a:spcAft>
                <a:spcPts val="800"/>
              </a:spcAft>
              <a:buFont typeface="+mj-lt"/>
              <a:buAutoNum type="arabicPeriod"/>
              <a:tabLst>
                <a:tab pos="457200" algn="l"/>
              </a:tabLs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Cad is brí leis an bhfocal ‘glao’?  Cén bhaint atá aige leis an mbaisteadh?</a:t>
            </a:r>
          </a:p>
          <a:p>
            <a:pPr marL="342900" lvl="0" indent="-342900">
              <a:lnSpc>
                <a:spcPct val="107000"/>
              </a:lnSpc>
              <a:spcAft>
                <a:spcPts val="800"/>
              </a:spcAft>
              <a:buFont typeface="+mj-lt"/>
              <a:buAutoNum type="arabicPeriod"/>
              <a:tabLst>
                <a:tab pos="457200" algn="l"/>
              </a:tabLs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Cad iad na focail a d’úsáidfeá le cur síos ar dhearcadh na n-óg i leith an chreidimh, atá le sonrú san fhíseán gearr seo?</a:t>
            </a:r>
          </a:p>
          <a:p>
            <a:pPr marL="342900" lvl="0" indent="-342900">
              <a:lnSpc>
                <a:spcPct val="107000"/>
              </a:lnSpc>
              <a:spcAft>
                <a:spcPts val="800"/>
              </a:spcAft>
              <a:buFont typeface="+mj-lt"/>
              <a:buAutoNum type="arabicPeriod"/>
              <a:tabLst>
                <a:tab pos="457200" algn="l"/>
              </a:tabLs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Cad í </a:t>
            </a:r>
            <a:r>
              <a:rPr lang="en-IE" sz="1800" kern="100" dirty="0" err="1">
                <a:effectLst/>
                <a:latin typeface="Calibri" panose="020F0502020204030204" pitchFamily="34" charset="0"/>
                <a:ea typeface="Calibri" panose="020F0502020204030204" pitchFamily="34" charset="0"/>
                <a:cs typeface="Times New Roman" panose="02020603050405020304" pitchFamily="18" charset="0"/>
              </a:rPr>
              <a:t>príomh</a:t>
            </a: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-theachtaireacht an Phápa Proinsias maidir leis an ‘glao’? Cén áit ina gcuirtear tús leis?</a:t>
            </a:r>
          </a:p>
          <a:p>
            <a:pPr marL="342900" lvl="0" indent="-342900">
              <a:lnSpc>
                <a:spcPct val="107000"/>
              </a:lnSpc>
              <a:spcAft>
                <a:spcPts val="800"/>
              </a:spcAft>
              <a:buFont typeface="+mj-lt"/>
              <a:buAutoNum type="arabicPeriod"/>
              <a:tabLst>
                <a:tab pos="457200" algn="l"/>
              </a:tabLs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Baintear úsáid as an bhfocal ‘tuiscint’ maidir le cur síos ar an ngairm bheatha ceart a bheith á aimsiú ag duine. Tá an físeán feicthe agatsa.  Cad atá le rá aige maidir le tuiscint a bheith agatsa faoin ngairm bheatha oiriúnach a bheadh i ndán duit?  </a:t>
            </a:r>
          </a:p>
          <a:p>
            <a:pPr>
              <a:lnSpc>
                <a:spcPct val="107000"/>
              </a:lnSpc>
              <a:spcAft>
                <a:spcPts val="800"/>
              </a:spcAf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IE" dirty="0"/>
          </a:p>
        </p:txBody>
      </p:sp>
      <p:sp>
        <p:nvSpPr>
          <p:cNvPr id="4" name="Slide Number Placeholder 3"/>
          <p:cNvSpPr>
            <a:spLocks noGrp="1"/>
          </p:cNvSpPr>
          <p:nvPr>
            <p:ph type="sldNum" sz="quarter" idx="5"/>
          </p:nvPr>
        </p:nvSpPr>
        <p:spPr/>
        <p:txBody>
          <a:bodyPr/>
          <a:lstStyle/>
          <a:p>
            <a:fld id="{C8DC57A8-AE18-4654-B6AF-04B3577165BE}" type="slidenum">
              <a:rPr lang="en-IE" smtClean="0"/>
              <a:t>17</a:t>
            </a:fld>
            <a:endParaRPr lang="en-IE"/>
          </a:p>
        </p:txBody>
      </p:sp>
    </p:spTree>
    <p:extLst>
      <p:ext uri="{BB962C8B-B14F-4D97-AF65-F5344CB8AC3E}">
        <p14:creationId xmlns:p14="http://schemas.microsoft.com/office/powerpoint/2010/main" val="4076895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IE" sz="1800" kern="100" dirty="0">
                <a:effectLst/>
                <a:latin typeface="Calibri" panose="020F0502020204030204" pitchFamily="34" charset="0"/>
                <a:ea typeface="Calibri" panose="020F0502020204030204" pitchFamily="34" charset="0"/>
                <a:cs typeface="Times New Roman" panose="02020603050405020304" pitchFamily="18" charset="0"/>
              </a:rPr>
              <a:t>Físeán an Athair Philip Mulryne OP ar fáil ag: https://www.youtube.com/watch?v=sJ4NnPz-sZM</a:t>
            </a:r>
          </a:p>
          <a:p>
            <a:r>
              <a:rPr lang="en-IE" sz="1800" kern="100" dirty="0">
                <a:effectLst/>
                <a:latin typeface="Calibri" panose="020F0502020204030204" pitchFamily="34" charset="0"/>
                <a:ea typeface="Calibri" panose="020F0502020204030204" pitchFamily="34" charset="0"/>
                <a:cs typeface="Times New Roman" panose="02020603050405020304" pitchFamily="18" charset="0"/>
              </a:rPr>
              <a:t>Mar réamhrá, is féidir codarsnacht a dhéanamh idir an ghairm bheatha a bheadh ag an Athair Philip mar pheileadóir, agus an glao a cuireadh air a bheith mar shagart Caitliceach.  </a:t>
            </a:r>
          </a:p>
          <a:p>
            <a:r>
              <a:rPr lang="en-IE" sz="1800" kern="100" dirty="0">
                <a:effectLst/>
                <a:latin typeface="Calibri" panose="020F0502020204030204" pitchFamily="34" charset="0"/>
                <a:ea typeface="Calibri" panose="020F0502020204030204" pitchFamily="34" charset="0"/>
                <a:cs typeface="Times New Roman" panose="02020603050405020304" pitchFamily="18" charset="0"/>
              </a:rPr>
              <a:t>Nuair a bhíonn an físeán feicthe acu, iarr ar na daltaí na ceisteanna seo a phlé i ngrúpaí beaga nó i ngrúpaí níos mó:</a:t>
            </a:r>
          </a:p>
          <a:p>
            <a:pPr marL="342900" lvl="0" indent="-342900">
              <a:tabLst>
                <a:tab pos="457200" algn="l"/>
              </a:tabLs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Cad iad na focail a d’úsáidfeá le cur síos a dhéanamh ar chinneadh an Athar Philip an glao a cuireadh air a fhreagairt?  </a:t>
            </a:r>
          </a:p>
          <a:p>
            <a:pPr marL="342900" lvl="0" indent="-342900">
              <a:tabLst>
                <a:tab pos="457200" algn="l"/>
              </a:tabLs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An raibh sé deacair air an cinneadh a dhéanamh?</a:t>
            </a:r>
          </a:p>
          <a:p>
            <a:pPr marL="342900" lvl="0" indent="-342900">
              <a:tabLst>
                <a:tab pos="457200" algn="l"/>
              </a:tabLs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Cén chabhair a fuair sé leis an gcinneadh a dhéanamh?</a:t>
            </a:r>
          </a:p>
          <a:p>
            <a:pPr marL="342900" lvl="0" indent="-342900">
              <a:tabLst>
                <a:tab pos="457200" algn="l"/>
              </a:tabLs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Cad iad na buntáistí a tháinig chuige as an nglao a fhreagairt?</a:t>
            </a:r>
          </a:p>
          <a:p>
            <a:pPr marL="342900" lvl="0" indent="-342900">
              <a:tabLst>
                <a:tab pos="457200" algn="l"/>
              </a:tabLs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Cad iad na buntáistí a bhronnann na sagairt ar an bpobal áitiúil ó thaobh na hoibre a dhéanann siad?</a:t>
            </a:r>
          </a:p>
          <a:p>
            <a:pPr marL="342900" lvl="0" indent="-342900">
              <a:tabLst>
                <a:tab pos="457200" algn="l"/>
              </a:tabLs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Cad í an aois a bheadh ró-óg nó ró-shean le glao chun na beatha reiligiúnaí a fhreagairt? </a:t>
            </a:r>
          </a:p>
          <a:p>
            <a:pPr marL="342900" lvl="0" indent="-342900">
              <a:tabLst>
                <a:tab pos="457200" algn="l"/>
              </a:tabLs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Cén áit a rachadh duine le heolas a fháil maidir le dul leis an tsagartacht nó a bheith mar bhall d’ord rialta? </a:t>
            </a:r>
          </a:p>
          <a:p>
            <a:endParaRPr lang="en-IE" dirty="0"/>
          </a:p>
        </p:txBody>
      </p:sp>
      <p:sp>
        <p:nvSpPr>
          <p:cNvPr id="4" name="Slide Number Placeholder 3"/>
          <p:cNvSpPr>
            <a:spLocks noGrp="1"/>
          </p:cNvSpPr>
          <p:nvPr>
            <p:ph type="sldNum" sz="quarter" idx="5"/>
          </p:nvPr>
        </p:nvSpPr>
        <p:spPr/>
        <p:txBody>
          <a:bodyPr/>
          <a:lstStyle/>
          <a:p>
            <a:fld id="{C8DC57A8-AE18-4654-B6AF-04B3577165BE}" type="slidenum">
              <a:rPr lang="en-IE" smtClean="0"/>
              <a:t>18</a:t>
            </a:fld>
            <a:endParaRPr lang="en-IE"/>
          </a:p>
        </p:txBody>
      </p:sp>
    </p:spTree>
    <p:extLst>
      <p:ext uri="{BB962C8B-B14F-4D97-AF65-F5344CB8AC3E}">
        <p14:creationId xmlns:p14="http://schemas.microsoft.com/office/powerpoint/2010/main" val="1527842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endParaRPr lang="en-IE" dirty="0"/>
          </a:p>
          <a:p>
            <a:endParaRPr lang="en-IE" dirty="0"/>
          </a:p>
        </p:txBody>
      </p:sp>
      <p:sp>
        <p:nvSpPr>
          <p:cNvPr id="4" name="Slide Number Placeholder 3"/>
          <p:cNvSpPr>
            <a:spLocks noGrp="1"/>
          </p:cNvSpPr>
          <p:nvPr>
            <p:ph type="sldNum" sz="quarter" idx="5"/>
          </p:nvPr>
        </p:nvSpPr>
        <p:spPr/>
        <p:txBody>
          <a:bodyPr/>
          <a:lstStyle/>
          <a:p>
            <a:fld id="{C8DC57A8-AE18-4654-B6AF-04B3577165BE}" type="slidenum">
              <a:rPr lang="en-IE" smtClean="0"/>
              <a:t>19</a:t>
            </a:fld>
            <a:endParaRPr lang="en-IE"/>
          </a:p>
        </p:txBody>
      </p:sp>
    </p:spTree>
    <p:extLst>
      <p:ext uri="{BB962C8B-B14F-4D97-AF65-F5344CB8AC3E}">
        <p14:creationId xmlns:p14="http://schemas.microsoft.com/office/powerpoint/2010/main" val="3542876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a:lnSpc>
                <a:spcPct val="107000"/>
              </a:lnSpc>
              <a:spcAft>
                <a:spcPts val="800"/>
              </a:spcAf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Obair Ealaíne (roghnach):</a:t>
            </a:r>
          </a:p>
          <a:p>
            <a:pPr>
              <a:lnSpc>
                <a:spcPct val="107000"/>
              </a:lnSpc>
              <a:spcAft>
                <a:spcPts val="800"/>
              </a:spcAf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Iarr ar na daltaí freagairt ghearr a chur ar phár mar gheall ar an méid a d’fhoghlaimíodar faoin ngairm bheatha agus faoin tseirbhís. Is féidir ceol suaimhneach a sheinm mar chúlra.  </a:t>
            </a:r>
          </a:p>
        </p:txBody>
      </p:sp>
      <p:sp>
        <p:nvSpPr>
          <p:cNvPr id="4" name="Slide Number Placeholder 3"/>
          <p:cNvSpPr>
            <a:spLocks noGrp="1"/>
          </p:cNvSpPr>
          <p:nvPr>
            <p:ph type="sldNum" sz="quarter" idx="5"/>
          </p:nvPr>
        </p:nvSpPr>
        <p:spPr/>
        <p:txBody>
          <a:bodyPr/>
          <a:lstStyle/>
          <a:p>
            <a:fld id="{C8DC57A8-AE18-4654-B6AF-04B3577165BE}" type="slidenum">
              <a:rPr lang="en-IE" smtClean="0"/>
              <a:t>20</a:t>
            </a:fld>
            <a:endParaRPr lang="en-IE"/>
          </a:p>
        </p:txBody>
      </p:sp>
    </p:spTree>
    <p:extLst>
      <p:ext uri="{BB962C8B-B14F-4D97-AF65-F5344CB8AC3E}">
        <p14:creationId xmlns:p14="http://schemas.microsoft.com/office/powerpoint/2010/main" val="2979992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Luaitear an dán seo le Naomh Thérèse Lisieux, nó Naomh Teresa Ávila b’fhéidir, nó leis an bhfile Minnie Louise Haskins.</a:t>
            </a:r>
          </a:p>
        </p:txBody>
      </p:sp>
      <p:sp>
        <p:nvSpPr>
          <p:cNvPr id="4" name="Slide Number Placeholder 3"/>
          <p:cNvSpPr>
            <a:spLocks noGrp="1"/>
          </p:cNvSpPr>
          <p:nvPr>
            <p:ph type="sldNum" sz="quarter" idx="5"/>
          </p:nvPr>
        </p:nvSpPr>
        <p:spPr/>
        <p:txBody>
          <a:bodyPr/>
          <a:lstStyle/>
          <a:p>
            <a:fld id="{C8DC57A8-AE18-4654-B6AF-04B3577165BE}" type="slidenum">
              <a:rPr lang="en-IE" smtClean="0"/>
              <a:t>21</a:t>
            </a:fld>
            <a:endParaRPr lang="en-IE"/>
          </a:p>
        </p:txBody>
      </p:sp>
    </p:spTree>
    <p:extLst>
      <p:ext uri="{BB962C8B-B14F-4D97-AF65-F5344CB8AC3E}">
        <p14:creationId xmlns:p14="http://schemas.microsoft.com/office/powerpoint/2010/main" val="1945666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Nuair a bhíonn na cúrsaí seo á bplé, is fiú an cheist a chur ‘Cén fáth?’ Ba cheart go mbeimis dáiríre faoin nglao a chuirtear orainn a bheith páirteach sa phobal creidimh de bharr na tuisceana a bhíonn ag Críostaithe maidir le Ríocht Dé. Má theastaíonn uainn a bheith mar fhinnéithe ar an Ríocht, caithfear iarracht fhiúntach a dhéanamh agus a bheith dílis dár bpearsa féin: feidhmiú díreach mar a iarrann Dia orainn an saol a chaitheamh. Ní sásamh pearsanta amháin atá i gceist, ach feabhas a chur ar ár saol féin, ar shaol an duine eile, ar shaol an chomhluadair, ar domhan, agus é a dhéanamh ar mhaithe leis an áit chónaithe coiteann. </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C8DC57A8-AE18-4654-B6AF-04B3577165BE}" type="slidenum">
              <a:rPr lang="en-IE" smtClean="0"/>
              <a:t>3</a:t>
            </a:fld>
            <a:endParaRPr lang="en-IE"/>
          </a:p>
        </p:txBody>
      </p:sp>
    </p:spTree>
    <p:extLst>
      <p:ext uri="{BB962C8B-B14F-4D97-AF65-F5344CB8AC3E}">
        <p14:creationId xmlns:p14="http://schemas.microsoft.com/office/powerpoint/2010/main" val="53893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a:lnSpc>
                <a:spcPct val="107000"/>
              </a:lnSpc>
              <a:spcAft>
                <a:spcPts val="800"/>
              </a:spcAf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Ullmhaigh na daltaí don tseirbhís urnaí mar a dhéanann tú de ghnáth.</a:t>
            </a:r>
          </a:p>
          <a:p>
            <a:pPr>
              <a:lnSpc>
                <a:spcPct val="107000"/>
              </a:lnSpc>
              <a:spcAft>
                <a:spcPts val="800"/>
              </a:spcAf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Tosaigh mar seo, más maith leat:</a:t>
            </a:r>
          </a:p>
          <a:p>
            <a:pPr>
              <a:lnSpc>
                <a:spcPct val="107000"/>
              </a:lnSpc>
              <a:spcAft>
                <a:spcPts val="800"/>
              </a:spcAf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Cuireann tionchar cultúrtha an lae inniu brú orainn an cheist a chur ‘An duine tábhachtach mise’?, agus ‘An duine iomráiteach mé’? Iarrann ár gcreideamh orainn an cheist ‘An bhfuil gá ann go mbeinnse ar domhan’? a fhreagairt ar bhealach deimhin dearfach.  Tá géarghá ann le go mbeadh gach uile dhuine againne ar domhan; is duine iomlán uathúil mé, agus is míorúilt ann go bhfuilim ar domhan. Is tíolacadh ó Dhia gach duine againn, agus iarrtar orainn obair shuntasach a dhéanamh i measc an chomhluadair ina mairimid.  </a:t>
            </a:r>
          </a:p>
        </p:txBody>
      </p:sp>
      <p:sp>
        <p:nvSpPr>
          <p:cNvPr id="4" name="Slide Number Placeholder 3"/>
          <p:cNvSpPr>
            <a:spLocks noGrp="1"/>
          </p:cNvSpPr>
          <p:nvPr>
            <p:ph type="sldNum" sz="quarter" idx="5"/>
          </p:nvPr>
        </p:nvSpPr>
        <p:spPr/>
        <p:txBody>
          <a:bodyPr/>
          <a:lstStyle/>
          <a:p>
            <a:fld id="{C8DC57A8-AE18-4654-B6AF-04B3577165BE}" type="slidenum">
              <a:rPr lang="en-IE" smtClean="0"/>
              <a:t>4</a:t>
            </a:fld>
            <a:endParaRPr lang="en-IE"/>
          </a:p>
        </p:txBody>
      </p:sp>
    </p:spTree>
    <p:extLst>
      <p:ext uri="{BB962C8B-B14F-4D97-AF65-F5344CB8AC3E}">
        <p14:creationId xmlns:p14="http://schemas.microsoft.com/office/powerpoint/2010/main" val="1595538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IE" sz="1800" kern="100" dirty="0">
                <a:effectLst/>
                <a:latin typeface="Calibri" panose="020F0502020204030204" pitchFamily="34" charset="0"/>
                <a:ea typeface="Calibri" panose="020F0502020204030204" pitchFamily="34" charset="0"/>
                <a:cs typeface="Times New Roman" panose="02020603050405020304" pitchFamily="18" charset="0"/>
              </a:rPr>
              <a:t>Tá freagra soiléir ag an bPápa Beinidict ar an gceist thuas: ‘Ní toradh fánach ar an éabhlóid muid. Is rún beo Dé gach duine againn.’</a:t>
            </a:r>
          </a:p>
          <a:p>
            <a:r>
              <a:rPr lang="en-IE" sz="1800" kern="100" dirty="0">
                <a:effectLst/>
                <a:latin typeface="Calibri" panose="020F0502020204030204" pitchFamily="34" charset="0"/>
                <a:ea typeface="Calibri" panose="020F0502020204030204" pitchFamily="34" charset="0"/>
                <a:cs typeface="Times New Roman" panose="02020603050405020304" pitchFamily="18" charset="0"/>
              </a:rPr>
              <a:t>Tá géarghá ann le go mbeadh an uile dhuine againn ar domhan. Cad chuige a bhfuilimid anseo? Ní féidir an freagra a aimsiú as ár stuaim féin, nó faoi ghlór an tsaoil; ní thuigfimid an glao chun na gairme beatha i gceart ach amháin i ndoimhneacht an mhachnaimh, mar is ansin a bhuailimid le Dia. </a:t>
            </a:r>
          </a:p>
        </p:txBody>
      </p:sp>
      <p:sp>
        <p:nvSpPr>
          <p:cNvPr id="4" name="Slide Number Placeholder 3"/>
          <p:cNvSpPr>
            <a:spLocks noGrp="1"/>
          </p:cNvSpPr>
          <p:nvPr>
            <p:ph type="sldNum" sz="quarter" idx="5"/>
          </p:nvPr>
        </p:nvSpPr>
        <p:spPr/>
        <p:txBody>
          <a:bodyPr/>
          <a:lstStyle/>
          <a:p>
            <a:fld id="{C8DC57A8-AE18-4654-B6AF-04B3577165BE}" type="slidenum">
              <a:rPr lang="en-IE" smtClean="0"/>
              <a:t>5</a:t>
            </a:fld>
            <a:endParaRPr lang="en-IE"/>
          </a:p>
        </p:txBody>
      </p:sp>
    </p:spTree>
    <p:extLst>
      <p:ext uri="{BB962C8B-B14F-4D97-AF65-F5344CB8AC3E}">
        <p14:creationId xmlns:p14="http://schemas.microsoft.com/office/powerpoint/2010/main" val="26152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 </a:t>
            </a:r>
          </a:p>
          <a:p>
            <a:r>
              <a:rPr lang="en-IE" sz="1800" kern="100" dirty="0">
                <a:effectLst/>
                <a:latin typeface="Calibri" panose="020F0502020204030204" pitchFamily="34" charset="0"/>
                <a:ea typeface="Calibri" panose="020F0502020204030204" pitchFamily="34" charset="0"/>
                <a:cs typeface="Times New Roman" panose="02020603050405020304" pitchFamily="18" charset="0"/>
              </a:rPr>
              <a:t>Iomann álainn leis an gceoltóir Travis Green atá anseo againn.</a:t>
            </a:r>
          </a:p>
          <a:p>
            <a:r>
              <a:rPr lang="en-IE" sz="1800" kern="100" dirty="0">
                <a:effectLst/>
                <a:latin typeface="Calibri" panose="020F0502020204030204" pitchFamily="34" charset="0"/>
                <a:ea typeface="Calibri" panose="020F0502020204030204" pitchFamily="34" charset="0"/>
                <a:cs typeface="Times New Roman" panose="02020603050405020304" pitchFamily="18" charset="0"/>
              </a:rPr>
              <a:t>Féach: https://www.youtube.com/watch?v=qjl7X-N6_do.</a:t>
            </a:r>
          </a:p>
          <a:p>
            <a:r>
              <a:rPr lang="en-IE" sz="1800" kern="100" dirty="0">
                <a:effectLst/>
                <a:latin typeface="Calibri" panose="020F0502020204030204" pitchFamily="34" charset="0"/>
                <a:ea typeface="Calibri" panose="020F0502020204030204" pitchFamily="34" charset="0"/>
                <a:cs typeface="Times New Roman" panose="02020603050405020304" pitchFamily="18" charset="0"/>
              </a:rPr>
              <a:t>Éistimis go ciúin leis ionas gur féidir linn meon machnamhach a chruthú ionainn féin agus tabhairt faoin gceist seo a fhreagairt: ‘Bronnadh beatha uathúil mhíorúilteach orm.  Cad iad na rudaí a iarrtar orm a dhéanamh le mo shaol, agus leis na buanna a bronnadh orm?’</a:t>
            </a:r>
          </a:p>
        </p:txBody>
      </p:sp>
      <p:sp>
        <p:nvSpPr>
          <p:cNvPr id="4" name="Slide Number Placeholder 3"/>
          <p:cNvSpPr>
            <a:spLocks noGrp="1"/>
          </p:cNvSpPr>
          <p:nvPr>
            <p:ph type="sldNum" sz="quarter" idx="5"/>
          </p:nvPr>
        </p:nvSpPr>
        <p:spPr/>
        <p:txBody>
          <a:bodyPr/>
          <a:lstStyle/>
          <a:p>
            <a:fld id="{C8DC57A8-AE18-4654-B6AF-04B3577165BE}" type="slidenum">
              <a:rPr lang="en-IE" smtClean="0"/>
              <a:t>6</a:t>
            </a:fld>
            <a:endParaRPr lang="en-IE"/>
          </a:p>
        </p:txBody>
      </p:sp>
    </p:spTree>
    <p:extLst>
      <p:ext uri="{BB962C8B-B14F-4D97-AF65-F5344CB8AC3E}">
        <p14:creationId xmlns:p14="http://schemas.microsoft.com/office/powerpoint/2010/main" val="3007943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IE" sz="1800" kern="100" dirty="0">
                <a:effectLst/>
                <a:latin typeface="Calibri" panose="020F0502020204030204" pitchFamily="34" charset="0"/>
                <a:ea typeface="Calibri" panose="020F0502020204030204" pitchFamily="34" charset="0"/>
                <a:cs typeface="Times New Roman" panose="02020603050405020304" pitchFamily="18" charset="0"/>
              </a:rPr>
              <a:t>Is féidir coinneal a lasadh anseo mar chuid den phaidir thosaigh, agus sos ciúin machnamhach a bheith agaibh. </a:t>
            </a:r>
          </a:p>
          <a:p>
            <a:r>
              <a:rPr lang="en-IE" sz="1800" kern="100" dirty="0">
                <a:effectLst/>
                <a:latin typeface="Calibri" panose="020F0502020204030204" pitchFamily="34" charset="0"/>
                <a:ea typeface="Calibri" panose="020F0502020204030204" pitchFamily="34" charset="0"/>
                <a:cs typeface="Times New Roman" panose="02020603050405020304" pitchFamily="18" charset="0"/>
              </a:rPr>
              <a:t>‘Lasaimid an choinneal seo mar chomhartha ar an gcuireadh a fhaighimid ó Dhia, agus é dár dtreorú trí mheán na foghlama a ndéanaimid inniu, i dtreo an chairdis dhílis atá ar fáil má bhíonn gaol domhain grámhar againn leis an Athair, leis an Mac agus leis an Spiorad Naomh. Creidimid gur tríd an ngaol grámhar seo atá fáth agus brí na beatha, agus an sásamh saoil le fáil. A Thiarna, stiúir na daltaí iontacha seo ina gcuid staidéir, agus bí in éineacht leo i gcónaí. Déanaimid ár nguí trí Chríost ár dTiarna. Amen.’</a:t>
            </a:r>
          </a:p>
          <a:p>
            <a:r>
              <a:rPr lang="en-IE" sz="1800" kern="100" dirty="0">
                <a:effectLst/>
                <a:latin typeface="Calibri" panose="020F0502020204030204" pitchFamily="34" charset="0"/>
                <a:ea typeface="Calibri" panose="020F0502020204030204" pitchFamily="34" charset="0"/>
                <a:cs typeface="Times New Roman" panose="02020603050405020304" pitchFamily="18" charset="0"/>
              </a:rPr>
              <a:t>(Is féidir suaitheantas na scoile a chur ar taispeáint anseo agus cúpla focal a rá mar gheall ar phobal na scoile a bheith mar phobal an chreidimh a thugann tacaíocht do na daltaí agus do chách anseo, a chabhraíonn linn toil Dé dúinn a aithint, agus a chur i bhfeidhm ar mhíorúilt na beatha a bhronn sé orainn.)</a:t>
            </a:r>
          </a:p>
        </p:txBody>
      </p:sp>
      <p:sp>
        <p:nvSpPr>
          <p:cNvPr id="4" name="Slide Number Placeholder 3"/>
          <p:cNvSpPr>
            <a:spLocks noGrp="1"/>
          </p:cNvSpPr>
          <p:nvPr>
            <p:ph type="sldNum" sz="quarter" idx="5"/>
          </p:nvPr>
        </p:nvSpPr>
        <p:spPr/>
        <p:txBody>
          <a:bodyPr/>
          <a:lstStyle/>
          <a:p>
            <a:fld id="{C8DC57A8-AE18-4654-B6AF-04B3577165BE}" type="slidenum">
              <a:rPr lang="en-IE" smtClean="0"/>
              <a:t>7</a:t>
            </a:fld>
            <a:endParaRPr lang="en-IE"/>
          </a:p>
        </p:txBody>
      </p:sp>
    </p:spTree>
    <p:extLst>
      <p:ext uri="{BB962C8B-B14F-4D97-AF65-F5344CB8AC3E}">
        <p14:creationId xmlns:p14="http://schemas.microsoft.com/office/powerpoint/2010/main" val="1012551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Nasc le Físeán: https://youtu.be/rBPHUE961zI</a:t>
            </a:r>
          </a:p>
          <a:p>
            <a:endParaRPr lang="en-IE" i="1" dirty="0"/>
          </a:p>
          <a:p>
            <a:pPr>
              <a:lnSpc>
                <a:spcPct val="107000"/>
              </a:lnSpc>
              <a:spcAft>
                <a:spcPts val="800"/>
              </a:spcAf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IE" sz="1800" kern="100" dirty="0">
                <a:effectLst/>
                <a:latin typeface="Calibri" panose="020F0502020204030204" pitchFamily="34" charset="0"/>
                <a:ea typeface="Calibri" panose="020F0502020204030204" pitchFamily="34" charset="0"/>
                <a:cs typeface="Times New Roman" panose="02020603050405020304" pitchFamily="18" charset="0"/>
              </a:rPr>
              <a:t>Is féidir téacs an dáin seo a roinnt leis na daltaí, nó ceist a chur ar dhuine de na daltaí é a léamh más maith leat. </a:t>
            </a:r>
          </a:p>
          <a:p>
            <a:r>
              <a:rPr lang="en-IE" sz="1800" b="1" kern="100" dirty="0">
                <a:effectLst/>
                <a:latin typeface="Calibri" panose="020F0502020204030204" pitchFamily="34" charset="0"/>
                <a:ea typeface="Calibri" panose="020F0502020204030204" pitchFamily="34" charset="0"/>
                <a:cs typeface="Times New Roman" panose="02020603050405020304" pitchFamily="18" charset="0"/>
              </a:rPr>
              <a:t>‘An Lá Samhraidh – le Mary Oliver</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Cé a chruthaigh an domhan?</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Cé a chruthaigh an eala agus an béar dubh?</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Cé a chruthaigh an dreoilín teaspaigh?</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An dreoilín teaspaigh seo atá i gceist agam --</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An té a léim amach as an bhféar,</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Agus a itheann siúcra ó mo bhos,</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 bhogann na gialla siar is aniar in ionad suas síos --</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 bhreathnaíonn thart lena súile casta cumasacha.</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Ardaíonn sí na cuislí bána agus níonn a haghaidh go paiteanta.</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Osclaíonn sí na sciatháin de smeach, agus imíonn sí le gaoth.</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Ní fheadar go díreach cad is urnaí ann.</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Tá a fhios agam conas aire a thabhairt,                                                                                                                                                                                                Conas titim ar an bhféar, </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Conas dul ar mo ghlúine sa ghairdín,</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Conas a bheith díomhaoin agus beannaithe, </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Conas dul ag spaisteoireacht trí na páirceanna,</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Mar a bhí á dhéanamh agam ar feadh an lae.</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Abair liom, cad eile a bheadh ar siúl agam?</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Faigheann gach rud bás ag an deireadh, agus go luath.</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Abair liom, cad atá beartaithe agatsa,</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Don aon saol luachmhar fiáin amháin atá agat?</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E" i="0" dirty="0"/>
          </a:p>
          <a:p>
            <a:endParaRPr lang="en-IE" i="1" dirty="0"/>
          </a:p>
        </p:txBody>
      </p:sp>
      <p:sp>
        <p:nvSpPr>
          <p:cNvPr id="4" name="Slide Number Placeholder 3"/>
          <p:cNvSpPr>
            <a:spLocks noGrp="1"/>
          </p:cNvSpPr>
          <p:nvPr>
            <p:ph type="sldNum" sz="quarter" idx="5"/>
          </p:nvPr>
        </p:nvSpPr>
        <p:spPr/>
        <p:txBody>
          <a:bodyPr/>
          <a:lstStyle/>
          <a:p>
            <a:fld id="{C8DC57A8-AE18-4654-B6AF-04B3577165BE}" type="slidenum">
              <a:rPr lang="en-IE" smtClean="0"/>
              <a:t>8</a:t>
            </a:fld>
            <a:endParaRPr lang="en-IE"/>
          </a:p>
        </p:txBody>
      </p:sp>
    </p:spTree>
    <p:extLst>
      <p:ext uri="{BB962C8B-B14F-4D97-AF65-F5344CB8AC3E}">
        <p14:creationId xmlns:p14="http://schemas.microsoft.com/office/powerpoint/2010/main" val="14644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pPr>
              <a:lnSpc>
                <a:spcPct val="107000"/>
              </a:lnSpc>
              <a:spcAft>
                <a:spcPts val="800"/>
              </a:spcAf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Cuir luaschártaí gearrtha amach leis na focail seo scríofa orthu ar fáil do na daltaí. Iarr orthu a bheith ag obair i ngrúpaí beaga le míniúchán a thabhairt ar na focail éagsúla.</a:t>
            </a:r>
          </a:p>
          <a:p>
            <a:pPr>
              <a:lnSpc>
                <a:spcPct val="107000"/>
              </a:lnSpc>
              <a:spcAft>
                <a:spcPts val="800"/>
              </a:spcAft>
            </a:pP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Roinn na sainmhínithe seo leis an slua ar fad. Déan spíonadh amach ar chiall na bhfocal a thugann deacrachtaí do na daltaí. Is féidir a rá go mbeidh scrúdú níos doimhne á dhéanamh ar na focail níos déanaí, agus go mbeidh deis ann ceisteanna a chur. D’fhéadfaí an lá a chaitheamh ag plé ceann ar bith de na téarmaí seo dar ndóigh!</a:t>
            </a:r>
          </a:p>
          <a:p>
            <a:endParaRPr lang="en-IE" dirty="0"/>
          </a:p>
        </p:txBody>
      </p:sp>
      <p:sp>
        <p:nvSpPr>
          <p:cNvPr id="4" name="Slide Number Placeholder 3"/>
          <p:cNvSpPr>
            <a:spLocks noGrp="1"/>
          </p:cNvSpPr>
          <p:nvPr>
            <p:ph type="sldNum" sz="quarter" idx="5"/>
          </p:nvPr>
        </p:nvSpPr>
        <p:spPr/>
        <p:txBody>
          <a:bodyPr/>
          <a:lstStyle/>
          <a:p>
            <a:fld id="{C8DC57A8-AE18-4654-B6AF-04B3577165BE}" type="slidenum">
              <a:rPr lang="en-IE" smtClean="0"/>
              <a:t>10</a:t>
            </a:fld>
            <a:endParaRPr lang="en-IE"/>
          </a:p>
        </p:txBody>
      </p:sp>
    </p:spTree>
    <p:extLst>
      <p:ext uri="{BB962C8B-B14F-4D97-AF65-F5344CB8AC3E}">
        <p14:creationId xmlns:p14="http://schemas.microsoft.com/office/powerpoint/2010/main" val="995101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endParaRPr lang="en-IE" dirty="0"/>
          </a:p>
        </p:txBody>
      </p:sp>
      <p:sp>
        <p:nvSpPr>
          <p:cNvPr id="4" name="Slide Number Placeholder 3"/>
          <p:cNvSpPr>
            <a:spLocks noGrp="1"/>
          </p:cNvSpPr>
          <p:nvPr>
            <p:ph type="sldNum" sz="quarter" idx="5"/>
          </p:nvPr>
        </p:nvSpPr>
        <p:spPr/>
        <p:txBody>
          <a:bodyPr/>
          <a:lstStyle/>
          <a:p>
            <a:fld id="{C8DC57A8-AE18-4654-B6AF-04B3577165BE}" type="slidenum">
              <a:rPr lang="en-IE" smtClean="0"/>
              <a:t>11</a:t>
            </a:fld>
            <a:endParaRPr lang="en-IE"/>
          </a:p>
        </p:txBody>
      </p:sp>
    </p:spTree>
    <p:extLst>
      <p:ext uri="{BB962C8B-B14F-4D97-AF65-F5344CB8AC3E}">
        <p14:creationId xmlns:p14="http://schemas.microsoft.com/office/powerpoint/2010/main" val="1226285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a:t>Click to edit Master title style</a:t>
            </a:r>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11/26/2023</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11/26/2023</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11/26/2023</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11/26/2023</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11/26/2023</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t>11/26/2023</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t>11/26/2023</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t>11/26/2023</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t>11/26/2023</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t>11/26/2023</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11/26/2023</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11/26/2023</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11/26/2023</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bsc2QkCC3uI?feature=oembed" TargetMode="Externa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wn741o80SmY?feature=oembed" TargetMode="Externa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video" Target="https://www.youtube.com/embed/JeOUMeLKQRQ?feature=oembed" TargetMode="Externa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sJ4NnPz-sZM?feature=oembed" TargetMode="Externa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ideo" Target="https://www.youtube.com/embed/qjl7X-N6_do?feature=oembed"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ideo" Target="https://www.youtube.com/embed/rBPHUE961zI?feature=oembed"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Scoileanna Caitliceacha– Pobail na Seirbhíse</a:t>
            </a:r>
          </a:p>
        </p:txBody>
      </p:sp>
      <p:sp>
        <p:nvSpPr>
          <p:cNvPr id="3" name="Subtitle 2"/>
          <p:cNvSpPr>
            <a:spLocks noGrp="1"/>
          </p:cNvSpPr>
          <p:nvPr>
            <p:ph type="subTitle" idx="1"/>
          </p:nvPr>
        </p:nvSpPr>
        <p:spPr/>
        <p:txBody>
          <a:bodyPr/>
          <a:lstStyle/>
          <a:p>
            <a:r>
              <a:rPr lang="en-US" dirty="0"/>
              <a:t>Dé hAoine: Seirbhís i Measc Phobal an Chreidimh</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290" y="75501"/>
            <a:ext cx="10125324" cy="1448499"/>
          </a:xfrm>
        </p:spPr>
        <p:txBody>
          <a:bodyPr>
            <a:normAutofit fontScale="90000"/>
          </a:bodyPr>
          <a:lstStyle/>
          <a:p>
            <a:r>
              <a:rPr lang="en-US" dirty="0"/>
              <a:t>Sula dtéimid ar aghaidh breathnóimid ar choincheapa tábhachtacha a bheidh á bplé againn…</a:t>
            </a:r>
          </a:p>
        </p:txBody>
      </p:sp>
      <p:sp>
        <p:nvSpPr>
          <p:cNvPr id="4" name="Content Placeholder 3"/>
          <p:cNvSpPr>
            <a:spLocks noGrp="1"/>
          </p:cNvSpPr>
          <p:nvPr>
            <p:ph sz="half" idx="1"/>
          </p:nvPr>
        </p:nvSpPr>
        <p:spPr/>
        <p:txBody>
          <a:bodyPr/>
          <a:lstStyle/>
          <a:p>
            <a:pPr marL="0" indent="0">
              <a:buNone/>
            </a:pPr>
            <a:r>
              <a:rPr lang="en-US" dirty="0"/>
              <a:t>Tá téarmaí ar dheis a bheidh á bplé againn san obair seo.</a:t>
            </a:r>
          </a:p>
        </p:txBody>
      </p:sp>
      <p:graphicFrame>
        <p:nvGraphicFramePr>
          <p:cNvPr id="9" name="Content Placeholder 8" descr="Basic Block List showing 6 groups of boxes, each a different color, arranged from left to right and top to bottom by row with 2 boxes in each row."/>
          <p:cNvGraphicFramePr>
            <a:graphicFrameLocks noGrp="1"/>
          </p:cNvGraphicFramePr>
          <p:nvPr>
            <p:ph sz="half" idx="2"/>
            <p:extLst>
              <p:ext uri="{D42A27DB-BD31-4B8C-83A1-F6EECF244321}">
                <p14:modId xmlns:p14="http://schemas.microsoft.com/office/powerpoint/2010/main" val="2200163066"/>
              </p:ext>
            </p:extLst>
          </p:nvPr>
        </p:nvGraphicFramePr>
        <p:xfrm>
          <a:off x="6172200" y="1825625"/>
          <a:ext cx="4951413" cy="4187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0256B-ED22-4697-AE17-DA7F0F087334}"/>
              </a:ext>
            </a:extLst>
          </p:cNvPr>
          <p:cNvSpPr>
            <a:spLocks noGrp="1"/>
          </p:cNvSpPr>
          <p:nvPr>
            <p:ph type="title"/>
          </p:nvPr>
        </p:nvSpPr>
        <p:spPr/>
        <p:txBody>
          <a:bodyPr/>
          <a:lstStyle/>
          <a:p>
            <a:r>
              <a:rPr lang="en-IE" dirty="0"/>
              <a:t>Cuid 1</a:t>
            </a:r>
          </a:p>
        </p:txBody>
      </p:sp>
      <p:sp>
        <p:nvSpPr>
          <p:cNvPr id="3" name="Text Placeholder 2">
            <a:extLst>
              <a:ext uri="{FF2B5EF4-FFF2-40B4-BE49-F238E27FC236}">
                <a16:creationId xmlns:a16="http://schemas.microsoft.com/office/drawing/2014/main" id="{CE99FBE3-8277-46BB-BE61-22846564F057}"/>
              </a:ext>
            </a:extLst>
          </p:cNvPr>
          <p:cNvSpPr>
            <a:spLocks noGrp="1"/>
          </p:cNvSpPr>
          <p:nvPr>
            <p:ph type="body" idx="1"/>
          </p:nvPr>
        </p:nvSpPr>
        <p:spPr/>
        <p:txBody>
          <a:bodyPr>
            <a:normAutofit fontScale="92500" lnSpcReduction="20000"/>
          </a:bodyPr>
          <a:lstStyle/>
          <a:p>
            <a:r>
              <a:rPr lang="en-IE" dirty="0"/>
              <a:t>Cad is féidir liomsa a dhéanamh faoi láthair le freastal ar mo phobal creidimh? Cén fáth go ndéanfainn a leithéid ar chor ar bith?</a:t>
            </a:r>
          </a:p>
        </p:txBody>
      </p:sp>
    </p:spTree>
    <p:extLst>
      <p:ext uri="{BB962C8B-B14F-4D97-AF65-F5344CB8AC3E}">
        <p14:creationId xmlns:p14="http://schemas.microsoft.com/office/powerpoint/2010/main" val="323568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54158-7B1C-8936-B902-9FFBBE67FE8E}"/>
              </a:ext>
            </a:extLst>
          </p:cNvPr>
          <p:cNvSpPr>
            <a:spLocks noGrp="1"/>
          </p:cNvSpPr>
          <p:nvPr>
            <p:ph type="title"/>
          </p:nvPr>
        </p:nvSpPr>
        <p:spPr/>
        <p:txBody>
          <a:bodyPr/>
          <a:lstStyle/>
          <a:p>
            <a:r>
              <a:rPr lang="en-GB" dirty="0"/>
              <a:t>Folláine, cuspóir agus ceangal</a:t>
            </a:r>
            <a:endParaRPr lang="en-IE" dirty="0"/>
          </a:p>
        </p:txBody>
      </p:sp>
      <p:pic>
        <p:nvPicPr>
          <p:cNvPr id="4" name="Online Media 3" title="the Five Ways to Wellbeing - Mental Health Ireland">
            <a:hlinkClick r:id="" action="ppaction://media"/>
            <a:extLst>
              <a:ext uri="{FF2B5EF4-FFF2-40B4-BE49-F238E27FC236}">
                <a16:creationId xmlns:a16="http://schemas.microsoft.com/office/drawing/2014/main" id="{0C84A4F8-F945-B13D-22B6-25B64B7DE62E}"/>
              </a:ext>
            </a:extLst>
          </p:cNvPr>
          <p:cNvPicPr>
            <a:picLocks noGrp="1" noRot="1" noChangeAspect="1"/>
          </p:cNvPicPr>
          <p:nvPr>
            <p:ph idx="1"/>
            <a:videoFile r:link="rId1"/>
          </p:nvPr>
        </p:nvPicPr>
        <p:blipFill>
          <a:blip r:embed="rId4"/>
          <a:stretch>
            <a:fillRect/>
          </a:stretch>
        </p:blipFill>
        <p:spPr>
          <a:xfrm>
            <a:off x="2352675" y="1752600"/>
            <a:ext cx="7485063" cy="4229100"/>
          </a:xfrm>
          <a:prstGeom prst="rect">
            <a:avLst/>
          </a:prstGeom>
        </p:spPr>
      </p:pic>
    </p:spTree>
    <p:extLst>
      <p:ext uri="{BB962C8B-B14F-4D97-AF65-F5344CB8AC3E}">
        <p14:creationId xmlns:p14="http://schemas.microsoft.com/office/powerpoint/2010/main" val="19107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68C28-0030-8AAD-B664-E2AEE690FD4B}"/>
              </a:ext>
            </a:extLst>
          </p:cNvPr>
          <p:cNvSpPr>
            <a:spLocks noGrp="1"/>
          </p:cNvSpPr>
          <p:nvPr>
            <p:ph type="title"/>
          </p:nvPr>
        </p:nvSpPr>
        <p:spPr/>
        <p:txBody>
          <a:bodyPr/>
          <a:lstStyle/>
          <a:p>
            <a:r>
              <a:rPr lang="en-GB" dirty="0"/>
              <a:t>Mar shampla– Seirbhís faoi láthair</a:t>
            </a:r>
            <a:endParaRPr lang="en-IE" dirty="0"/>
          </a:p>
        </p:txBody>
      </p:sp>
      <p:pic>
        <p:nvPicPr>
          <p:cNvPr id="4" name="Online Media 3" title="Pope John Paul II Award - Participants Views">
            <a:hlinkClick r:id="" action="ppaction://media"/>
            <a:extLst>
              <a:ext uri="{FF2B5EF4-FFF2-40B4-BE49-F238E27FC236}">
                <a16:creationId xmlns:a16="http://schemas.microsoft.com/office/drawing/2014/main" id="{0F3ADE1E-64FD-FE2E-C8E4-ADEF64397EB1}"/>
              </a:ext>
            </a:extLst>
          </p:cNvPr>
          <p:cNvPicPr>
            <a:picLocks noGrp="1" noRot="1" noChangeAspect="1"/>
          </p:cNvPicPr>
          <p:nvPr>
            <p:ph idx="1"/>
            <a:videoFile r:link="rId1"/>
          </p:nvPr>
        </p:nvPicPr>
        <p:blipFill>
          <a:blip r:embed="rId4"/>
          <a:stretch>
            <a:fillRect/>
          </a:stretch>
        </p:blipFill>
        <p:spPr>
          <a:xfrm>
            <a:off x="2352675" y="1752600"/>
            <a:ext cx="7485063" cy="4229100"/>
          </a:xfrm>
          <a:prstGeom prst="rect">
            <a:avLst/>
          </a:prstGeom>
        </p:spPr>
      </p:pic>
    </p:spTree>
    <p:extLst>
      <p:ext uri="{BB962C8B-B14F-4D97-AF65-F5344CB8AC3E}">
        <p14:creationId xmlns:p14="http://schemas.microsoft.com/office/powerpoint/2010/main" val="15897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0256B-ED22-4697-AE17-DA7F0F087334}"/>
              </a:ext>
            </a:extLst>
          </p:cNvPr>
          <p:cNvSpPr>
            <a:spLocks noGrp="1"/>
          </p:cNvSpPr>
          <p:nvPr>
            <p:ph type="title"/>
          </p:nvPr>
        </p:nvSpPr>
        <p:spPr>
          <a:xfrm>
            <a:off x="4441781" y="822121"/>
            <a:ext cx="6858002" cy="1828800"/>
          </a:xfrm>
        </p:spPr>
        <p:txBody>
          <a:bodyPr/>
          <a:lstStyle/>
          <a:p>
            <a:r>
              <a:rPr lang="en-IE" dirty="0"/>
              <a:t>Cuid 2</a:t>
            </a:r>
          </a:p>
        </p:txBody>
      </p:sp>
      <p:sp>
        <p:nvSpPr>
          <p:cNvPr id="3" name="Text Placeholder 2">
            <a:extLst>
              <a:ext uri="{FF2B5EF4-FFF2-40B4-BE49-F238E27FC236}">
                <a16:creationId xmlns:a16="http://schemas.microsoft.com/office/drawing/2014/main" id="{CE99FBE3-8277-46BB-BE61-22846564F057}"/>
              </a:ext>
            </a:extLst>
          </p:cNvPr>
          <p:cNvSpPr>
            <a:spLocks noGrp="1"/>
          </p:cNvSpPr>
          <p:nvPr>
            <p:ph type="body" idx="1"/>
          </p:nvPr>
        </p:nvSpPr>
        <p:spPr>
          <a:xfrm>
            <a:off x="4299166" y="2894901"/>
            <a:ext cx="6858002" cy="914400"/>
          </a:xfrm>
        </p:spPr>
        <p:txBody>
          <a:bodyPr/>
          <a:lstStyle/>
          <a:p>
            <a:r>
              <a:rPr lang="en-IE" dirty="0"/>
              <a:t>Cad a lorgófar uaim sa todhchaí?</a:t>
            </a:r>
          </a:p>
        </p:txBody>
      </p:sp>
    </p:spTree>
    <p:extLst>
      <p:ext uri="{BB962C8B-B14F-4D97-AF65-F5344CB8AC3E}">
        <p14:creationId xmlns:p14="http://schemas.microsoft.com/office/powerpoint/2010/main" val="185014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29C32-B260-CD8B-7264-118DD049B580}"/>
              </a:ext>
            </a:extLst>
          </p:cNvPr>
          <p:cNvSpPr>
            <a:spLocks noGrp="1"/>
          </p:cNvSpPr>
          <p:nvPr>
            <p:ph type="title"/>
          </p:nvPr>
        </p:nvSpPr>
        <p:spPr>
          <a:xfrm>
            <a:off x="1065212" y="304800"/>
            <a:ext cx="10058402" cy="1219200"/>
          </a:xfrm>
        </p:spPr>
        <p:txBody>
          <a:bodyPr anchor="b">
            <a:normAutofit/>
          </a:bodyPr>
          <a:lstStyle/>
          <a:p>
            <a:r>
              <a:rPr lang="en-GB" dirty="0"/>
              <a:t>Cuid 2 – Gairm Bheatha	</a:t>
            </a:r>
            <a:endParaRPr lang="en-IE" dirty="0"/>
          </a:p>
        </p:txBody>
      </p:sp>
      <p:pic>
        <p:nvPicPr>
          <p:cNvPr id="2052" name="Picture 4">
            <a:extLst>
              <a:ext uri="{FF2B5EF4-FFF2-40B4-BE49-F238E27FC236}">
                <a16:creationId xmlns:a16="http://schemas.microsoft.com/office/drawing/2014/main" id="{C67B6E84-583A-B3CE-6A18-92D19E6D74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819" y="2063696"/>
            <a:ext cx="9286568" cy="3585244"/>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with Corners Rounded 2">
            <a:extLst>
              <a:ext uri="{FF2B5EF4-FFF2-40B4-BE49-F238E27FC236}">
                <a16:creationId xmlns:a16="http://schemas.microsoft.com/office/drawing/2014/main" id="{1D892036-A8CA-4B9C-659B-019A22CA9FFC}"/>
              </a:ext>
            </a:extLst>
          </p:cNvPr>
          <p:cNvSpPr/>
          <p:nvPr/>
        </p:nvSpPr>
        <p:spPr>
          <a:xfrm>
            <a:off x="1828799" y="2265028"/>
            <a:ext cx="5914239" cy="1163972"/>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kern="100" dirty="0">
                <a:effectLst/>
                <a:latin typeface="Aldhabi" panose="020F0502020204030204" pitchFamily="2" charset="-78"/>
                <a:ea typeface="Calibri" panose="020F0502020204030204" pitchFamily="34" charset="0"/>
                <a:cs typeface="Aldhabi" panose="020F0502020204030204" pitchFamily="2" charset="-78"/>
              </a:rPr>
              <a:t>Iarrann Dia ort freastal a dhéanamh san áit sin ina mbuaileann do shástacht dhomhain féin le riachtanais dhoimhne an domhain.</a:t>
            </a:r>
            <a:endParaRPr lang="en-IE" sz="2800" kern="100" dirty="0">
              <a:effectLst/>
              <a:latin typeface="Aldhabi" panose="020F0502020204030204" pitchFamily="2" charset="-78"/>
              <a:ea typeface="Calibri" panose="020F0502020204030204" pitchFamily="34" charset="0"/>
              <a:cs typeface="Aldhabi" panose="020F0502020204030204" pitchFamily="2" charset="-78"/>
            </a:endParaRPr>
          </a:p>
          <a:p>
            <a:pPr algn="ctr"/>
            <a:endParaRPr lang="en-IE" dirty="0"/>
          </a:p>
        </p:txBody>
      </p:sp>
    </p:spTree>
    <p:extLst>
      <p:ext uri="{BB962C8B-B14F-4D97-AF65-F5344CB8AC3E}">
        <p14:creationId xmlns:p14="http://schemas.microsoft.com/office/powerpoint/2010/main" val="110992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itle 1">
            <a:extLst>
              <a:ext uri="{FF2B5EF4-FFF2-40B4-BE49-F238E27FC236}">
                <a16:creationId xmlns:a16="http://schemas.microsoft.com/office/drawing/2014/main" id="{0673285A-F92D-7FA7-D713-ED752837F506}"/>
              </a:ext>
            </a:extLst>
          </p:cNvPr>
          <p:cNvSpPr>
            <a:spLocks noGrp="1"/>
          </p:cNvSpPr>
          <p:nvPr>
            <p:ph type="title"/>
          </p:nvPr>
        </p:nvSpPr>
        <p:spPr>
          <a:xfrm>
            <a:off x="1065212" y="304800"/>
            <a:ext cx="10058402" cy="1219200"/>
          </a:xfrm>
        </p:spPr>
        <p:txBody>
          <a:bodyPr/>
          <a:lstStyle/>
          <a:p>
            <a:r>
              <a:rPr lang="en-GB" sz="3600" kern="100" dirty="0">
                <a:effectLst/>
                <a:latin typeface="Calibri" panose="020F0502020204030204" pitchFamily="34" charset="0"/>
                <a:ea typeface="Calibri" panose="020F0502020204030204" pitchFamily="34" charset="0"/>
                <a:cs typeface="Times New Roman" panose="02020603050405020304" pitchFamily="18" charset="0"/>
              </a:rPr>
              <a:t>Abair liom, cad atá beartaithe agatsa,</a:t>
            </a:r>
            <a:br>
              <a:rPr lang="en-IE" sz="3600" kern="100" dirty="0">
                <a:effectLst/>
                <a:latin typeface="Calibri" panose="020F0502020204030204" pitchFamily="34" charset="0"/>
                <a:ea typeface="Calibri" panose="020F0502020204030204" pitchFamily="34" charset="0"/>
                <a:cs typeface="Times New Roman" panose="02020603050405020304" pitchFamily="18" charset="0"/>
              </a:rPr>
            </a:br>
            <a:r>
              <a:rPr lang="en-GB" sz="3600" kern="100" dirty="0">
                <a:effectLst/>
                <a:latin typeface="Calibri" panose="020F0502020204030204" pitchFamily="34" charset="0"/>
                <a:ea typeface="Calibri" panose="020F0502020204030204" pitchFamily="34" charset="0"/>
                <a:cs typeface="Times New Roman" panose="02020603050405020304" pitchFamily="18" charset="0"/>
              </a:rPr>
              <a:t>Don aon saol luachmhar fiáin amháin atá agat?</a:t>
            </a:r>
            <a:endParaRPr lang="en-IE"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Picture">
            <a:extLst>
              <a:ext uri="{FF2B5EF4-FFF2-40B4-BE49-F238E27FC236}">
                <a16:creationId xmlns:a16="http://schemas.microsoft.com/office/drawing/2014/main" id="{16745F19-7161-C3E8-136E-BAB145EAF62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065214" y="2106930"/>
            <a:ext cx="10058400" cy="3520440"/>
          </a:xfrm>
          <a:prstGeom prst="rect">
            <a:avLst/>
          </a:prstGeom>
          <a:solidFill>
            <a:srgbClr val="FFFFFF"/>
          </a:solidFill>
        </p:spPr>
      </p:pic>
    </p:spTree>
    <p:extLst>
      <p:ext uri="{BB962C8B-B14F-4D97-AF65-F5344CB8AC3E}">
        <p14:creationId xmlns:p14="http://schemas.microsoft.com/office/powerpoint/2010/main" val="5995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115410-E859-832E-2E66-AAD52DC652C7}"/>
              </a:ext>
            </a:extLst>
          </p:cNvPr>
          <p:cNvSpPr txBox="1"/>
          <p:nvPr/>
        </p:nvSpPr>
        <p:spPr>
          <a:xfrm>
            <a:off x="1243667" y="123735"/>
            <a:ext cx="10058402" cy="12192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IE" sz="3600" dirty="0">
                <a:solidFill>
                  <a:schemeClr val="tx1">
                    <a:lumMod val="50000"/>
                  </a:schemeClr>
                </a:solidFill>
                <a:latin typeface="+mj-lt"/>
                <a:ea typeface="+mj-ea"/>
                <a:cs typeface="+mj-cs"/>
              </a:rPr>
              <a:t>Cad mar gheall ar an todhchaí? Físeán ó Lá Domhanda na nÓg</a:t>
            </a:r>
          </a:p>
        </p:txBody>
      </p:sp>
      <p:pic>
        <p:nvPicPr>
          <p:cNvPr id="3" name="Online Media 2" title="WYD: A time to explore God's call">
            <a:hlinkClick r:id="" action="ppaction://media"/>
            <a:extLst>
              <a:ext uri="{FF2B5EF4-FFF2-40B4-BE49-F238E27FC236}">
                <a16:creationId xmlns:a16="http://schemas.microsoft.com/office/drawing/2014/main" id="{546B4D3F-8540-C462-C753-2375150BD07C}"/>
              </a:ext>
            </a:extLst>
          </p:cNvPr>
          <p:cNvPicPr>
            <a:picLocks noRot="1" noChangeAspect="1"/>
          </p:cNvPicPr>
          <p:nvPr>
            <a:videoFile r:link="rId1"/>
          </p:nvPr>
        </p:nvPicPr>
        <p:blipFill>
          <a:blip r:embed="rId4"/>
          <a:stretch>
            <a:fillRect/>
          </a:stretch>
        </p:blipFill>
        <p:spPr>
          <a:xfrm>
            <a:off x="0" y="2379776"/>
            <a:ext cx="12263284" cy="4492972"/>
          </a:xfrm>
          <a:prstGeom prst="rect">
            <a:avLst/>
          </a:prstGeom>
          <a:noFill/>
        </p:spPr>
      </p:pic>
      <p:sp>
        <p:nvSpPr>
          <p:cNvPr id="6" name="Title 5"/>
          <p:cNvSpPr>
            <a:spLocks noGrp="1"/>
          </p:cNvSpPr>
          <p:nvPr>
            <p:ph type="title"/>
          </p:nvPr>
        </p:nvSpPr>
        <p:spPr>
          <a:xfrm>
            <a:off x="1753438" y="-750686"/>
            <a:ext cx="3364972" cy="750686"/>
          </a:xfrm>
        </p:spPr>
        <p:txBody>
          <a:bodyPr>
            <a:normAutofit/>
          </a:bodyPr>
          <a:lstStyle/>
          <a:p>
            <a:r>
              <a:rPr lang="en-US" sz="1600" dirty="0"/>
              <a:t>Sochaí éagsúil….</a:t>
            </a:r>
          </a:p>
        </p:txBody>
      </p:sp>
      <p:sp>
        <p:nvSpPr>
          <p:cNvPr id="12" name="TextBox 11">
            <a:extLst>
              <a:ext uri="{FF2B5EF4-FFF2-40B4-BE49-F238E27FC236}">
                <a16:creationId xmlns:a16="http://schemas.microsoft.com/office/drawing/2014/main" id="{F1A4F295-3376-4806-4200-F7F427BFD2E0}"/>
              </a:ext>
            </a:extLst>
          </p:cNvPr>
          <p:cNvSpPr txBox="1"/>
          <p:nvPr/>
        </p:nvSpPr>
        <p:spPr>
          <a:xfrm>
            <a:off x="2555454" y="1460345"/>
            <a:ext cx="6094770" cy="923330"/>
          </a:xfrm>
          <a:prstGeom prst="rect">
            <a:avLst/>
          </a:prstGeom>
          <a:noFill/>
        </p:spPr>
        <p:txBody>
          <a:bodyPr wrap="square">
            <a:spAutoFit/>
          </a:bodyPr>
          <a:lstStyle/>
          <a:p>
            <a:r>
              <a:rPr lang="en-IE" dirty="0"/>
              <a:t>Líon an Bhileog Oibre de réir mar a bhíonn tú ag breathnú ar an bhfíseán agus ansin pléigh na torthaí le do pháirtí.</a:t>
            </a:r>
          </a:p>
        </p:txBody>
      </p:sp>
    </p:spTree>
    <p:extLst>
      <p:ext uri="{BB962C8B-B14F-4D97-AF65-F5344CB8AC3E}">
        <p14:creationId xmlns:p14="http://schemas.microsoft.com/office/powerpoint/2010/main" val="216163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F6EE5-9E7D-CF6E-C485-612136F918A3}"/>
              </a:ext>
            </a:extLst>
          </p:cNvPr>
          <p:cNvSpPr>
            <a:spLocks noGrp="1"/>
          </p:cNvSpPr>
          <p:nvPr>
            <p:ph type="title"/>
          </p:nvPr>
        </p:nvSpPr>
        <p:spPr/>
        <p:txBody>
          <a:bodyPr/>
          <a:lstStyle/>
          <a:p>
            <a:r>
              <a:rPr lang="en-GB" dirty="0"/>
              <a:t>Mar shampla: </a:t>
            </a:r>
            <a:endParaRPr lang="en-IE" dirty="0"/>
          </a:p>
        </p:txBody>
      </p:sp>
      <p:pic>
        <p:nvPicPr>
          <p:cNvPr id="4" name="Online Media 3" title="Professional Footballer to Priesthood - Fr. Philip Mulryne OP">
            <a:hlinkClick r:id="" action="ppaction://media"/>
            <a:extLst>
              <a:ext uri="{FF2B5EF4-FFF2-40B4-BE49-F238E27FC236}">
                <a16:creationId xmlns:a16="http://schemas.microsoft.com/office/drawing/2014/main" id="{DA6031B4-9379-B714-A2BB-91BEF2491936}"/>
              </a:ext>
            </a:extLst>
          </p:cNvPr>
          <p:cNvPicPr>
            <a:picLocks noGrp="1" noRot="1" noChangeAspect="1"/>
          </p:cNvPicPr>
          <p:nvPr>
            <p:ph idx="1"/>
            <a:videoFile r:link="rId1"/>
          </p:nvPr>
        </p:nvPicPr>
        <p:blipFill>
          <a:blip r:embed="rId4"/>
          <a:stretch>
            <a:fillRect/>
          </a:stretch>
        </p:blipFill>
        <p:spPr>
          <a:xfrm>
            <a:off x="2352675" y="1752600"/>
            <a:ext cx="7485063" cy="4229100"/>
          </a:xfrm>
          <a:prstGeom prst="rect">
            <a:avLst/>
          </a:prstGeom>
        </p:spPr>
      </p:pic>
    </p:spTree>
    <p:extLst>
      <p:ext uri="{BB962C8B-B14F-4D97-AF65-F5344CB8AC3E}">
        <p14:creationId xmlns:p14="http://schemas.microsoft.com/office/powerpoint/2010/main" val="87457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Cuid 1 agus Cuid 2 a Cheangal lena Chéile</a:t>
            </a:r>
          </a:p>
        </p:txBody>
      </p:sp>
      <p:sp>
        <p:nvSpPr>
          <p:cNvPr id="4" name="Content Placeholder 3"/>
          <p:cNvSpPr>
            <a:spLocks noGrp="1"/>
          </p:cNvSpPr>
          <p:nvPr>
            <p:ph sz="half" idx="1"/>
          </p:nvPr>
        </p:nvSpPr>
        <p:spPr/>
        <p:txBody>
          <a:bodyPr>
            <a:normAutofit lnSpcReduction="10000"/>
          </a:bodyPr>
          <a:lstStyle/>
          <a:p>
            <a:r>
              <a:rPr lang="en-US" dirty="0"/>
              <a:t>Chaitheamar am ag plé na dtéamaí seo. Cad í an bhrí a bhaineann tú astu anois?</a:t>
            </a:r>
          </a:p>
          <a:p>
            <a:r>
              <a:rPr lang="en-US" dirty="0"/>
              <a:t>Cad é an téarma/focal is mó a ndeachaigh i bhfeidhm ort, agus cén fáth?</a:t>
            </a:r>
          </a:p>
          <a:p>
            <a:r>
              <a:rPr lang="en-US" dirty="0"/>
              <a:t>Roinn do chuid tuairimí leis an duine in aice leat, más maith leat.</a:t>
            </a:r>
          </a:p>
          <a:p>
            <a:pPr marL="0" indent="0">
              <a:buNone/>
            </a:pPr>
            <a:r>
              <a:rPr lang="en-US" dirty="0"/>
              <a:t> </a:t>
            </a:r>
          </a:p>
        </p:txBody>
      </p:sp>
      <p:graphicFrame>
        <p:nvGraphicFramePr>
          <p:cNvPr id="9" name="Content Placeholder 8" descr="Basic Block List showing 6 groups of boxes, each a different color, arranged from left to right and top to bottom by row with 2 boxes in each row."/>
          <p:cNvGraphicFramePr>
            <a:graphicFrameLocks noGrp="1"/>
          </p:cNvGraphicFramePr>
          <p:nvPr>
            <p:ph sz="half" idx="2"/>
            <p:extLst>
              <p:ext uri="{D42A27DB-BD31-4B8C-83A1-F6EECF244321}">
                <p14:modId xmlns:p14="http://schemas.microsoft.com/office/powerpoint/2010/main" val="2715298929"/>
              </p:ext>
            </p:extLst>
          </p:nvPr>
        </p:nvGraphicFramePr>
        <p:xfrm>
          <a:off x="6172200" y="1825625"/>
          <a:ext cx="4951413" cy="4187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76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Torthaí Foghlama</a:t>
            </a:r>
            <a:endParaRPr dirty="0"/>
          </a:p>
        </p:txBody>
      </p:sp>
      <p:sp>
        <p:nvSpPr>
          <p:cNvPr id="14" name="Content Placeholder 13"/>
          <p:cNvSpPr>
            <a:spLocks noGrp="1"/>
          </p:cNvSpPr>
          <p:nvPr>
            <p:ph idx="1"/>
          </p:nvPr>
        </p:nvSpPr>
        <p:spPr/>
        <p:txBody>
          <a:bodyPr>
            <a:normAutofit/>
          </a:bodyPr>
          <a:lstStyle/>
          <a:p>
            <a:pPr marL="342900" lvl="0" indent="-342900">
              <a:lnSpc>
                <a:spcPct val="107000"/>
              </a:lnSpc>
              <a:spcAft>
                <a:spcPts val="800"/>
              </a:spcAft>
              <a:buFont typeface="Arial" panose="020B0604020202020204" pitchFamily="34" charset="0"/>
              <a:buChar char="•"/>
              <a:tabLst>
                <a:tab pos="457200" algn="l"/>
              </a:tabLs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Tuigfidh tú an </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uathúlacht</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 bhaineann leat, agus an bhrí a bhaineann leis i gcomhthéacs an choincheapa den </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ghairm bheatha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IE"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Tuigfidh tú conas mar is féidir leat </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seirbhís</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 chur ar fáil i measc an phobail creidimh faoi láthair, agus sa todhchaí.    </a:t>
            </a:r>
            <a:endParaRPr lang="en-IE"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Tuigfidh tú </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coincheap na tuisceana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agus an tionchar a bheadh aige ar do shaol féin.</a:t>
            </a:r>
            <a:endParaRPr lang="en-IE"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Beidh ar do chumas dul i ngleic leis an ábhar a thugann dúshlán duit smaoineamh go domhain ar an mbrí a bhainfeadh le </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gairm bheatha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maidir le do shaol féin.</a:t>
            </a:r>
            <a:endParaRPr lang="en-IE"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5CF35-6E38-EDBC-874B-CF51376D121D}"/>
              </a:ext>
            </a:extLst>
          </p:cNvPr>
          <p:cNvSpPr>
            <a:spLocks noGrp="1"/>
          </p:cNvSpPr>
          <p:nvPr>
            <p:ph type="title"/>
          </p:nvPr>
        </p:nvSpPr>
        <p:spPr/>
        <p:txBody>
          <a:bodyPr/>
          <a:lstStyle/>
          <a:p>
            <a:r>
              <a:rPr lang="en-GB" dirty="0"/>
              <a:t>Cuid 1 agus Cuid 2 a Cheangal lena Chéile</a:t>
            </a:r>
            <a:endParaRPr lang="en-IE" dirty="0"/>
          </a:p>
        </p:txBody>
      </p:sp>
      <p:pic>
        <p:nvPicPr>
          <p:cNvPr id="4" name="Picture 2">
            <a:extLst>
              <a:ext uri="{FF2B5EF4-FFF2-40B4-BE49-F238E27FC236}">
                <a16:creationId xmlns:a16="http://schemas.microsoft.com/office/drawing/2014/main" id="{0D593370-113A-0A9D-6207-706C351C77A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71980" y="1752600"/>
            <a:ext cx="5044865" cy="42291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FC2BB94-784B-0658-B537-E8B76F065407}"/>
              </a:ext>
            </a:extLst>
          </p:cNvPr>
          <p:cNvSpPr/>
          <p:nvPr/>
        </p:nvSpPr>
        <p:spPr>
          <a:xfrm>
            <a:off x="3447875" y="1752600"/>
            <a:ext cx="2483142" cy="42291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Má mhaireann tú mar a iarrann Dia ort, spreagfaidh tú an domhan chun gnímh.</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Naomh Caitríona Siena</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IE" dirty="0"/>
          </a:p>
        </p:txBody>
      </p:sp>
    </p:spTree>
    <p:extLst>
      <p:ext uri="{BB962C8B-B14F-4D97-AF65-F5344CB8AC3E}">
        <p14:creationId xmlns:p14="http://schemas.microsoft.com/office/powerpoint/2010/main" val="262205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135DA-DCFE-0FA7-AF28-3187F589A3BA}"/>
              </a:ext>
            </a:extLst>
          </p:cNvPr>
          <p:cNvSpPr>
            <a:spLocks noGrp="1"/>
          </p:cNvSpPr>
          <p:nvPr>
            <p:ph type="title"/>
          </p:nvPr>
        </p:nvSpPr>
        <p:spPr/>
        <p:txBody>
          <a:bodyPr/>
          <a:lstStyle/>
          <a:p>
            <a:r>
              <a:rPr lang="en-GB" dirty="0"/>
              <a:t>Machnamh Deiridh</a:t>
            </a:r>
            <a:endParaRPr lang="en-IE" dirty="0"/>
          </a:p>
        </p:txBody>
      </p:sp>
      <p:sp>
        <p:nvSpPr>
          <p:cNvPr id="3" name="Content Placeholder 2">
            <a:extLst>
              <a:ext uri="{FF2B5EF4-FFF2-40B4-BE49-F238E27FC236}">
                <a16:creationId xmlns:a16="http://schemas.microsoft.com/office/drawing/2014/main" id="{618E948E-B22E-EF1C-7FC4-21B1C5CAEF9A}"/>
              </a:ext>
            </a:extLst>
          </p:cNvPr>
          <p:cNvSpPr>
            <a:spLocks noGrp="1"/>
          </p:cNvSpPr>
          <p:nvPr>
            <p:ph idx="1"/>
          </p:nvPr>
        </p:nvSpPr>
        <p:spPr/>
        <p:txBody>
          <a:bodyPr/>
          <a:lstStyle/>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Go mbeidh tú ar do shuaimhneas i do chroí istigh inniu.</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Go mbeidh muinín agat i nDia go bhfuil tú san áit is dual duit.</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Go mbeidh an iliomad deiseanna a bhronnann an creideamh ort, i gcónaí ar d’intinn agat.</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Go mbainfidh tú úsáid cheart as na buanna a bronnadh ort, agus an grá a </a:t>
            </a:r>
            <a:r>
              <a:rPr lang="en-GB" sz="1800" kern="100" dirty="0">
                <a:latin typeface="Calibri" panose="020F0502020204030204" pitchFamily="34" charset="0"/>
                <a:ea typeface="Calibri" panose="020F0502020204030204" pitchFamily="34" charset="0"/>
                <a:cs typeface="Times New Roman" panose="02020603050405020304" pitchFamily="18" charset="0"/>
              </a:rPr>
              <a:t>bronnadh</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mar thíolacadh a chur ar aghaidh.</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Go mbeidh tú an-mhuiníneach asat féin toisc gur de chlann Dé tú. </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kern="100">
                <a:effectLst/>
                <a:latin typeface="Calibri" panose="020F0502020204030204" pitchFamily="34" charset="0"/>
                <a:ea typeface="Calibri" panose="020F0502020204030204" pitchFamily="34" charset="0"/>
                <a:cs typeface="Times New Roman" panose="02020603050405020304" pitchFamily="18" charset="0"/>
              </a:rPr>
              <a:t>Go maire</a:t>
            </a:r>
            <a:r>
              <a:rPr lang="en-GB" sz="1800" kern="100">
                <a:latin typeface="Calibri" panose="020F0502020204030204" pitchFamily="34" charset="0"/>
                <a:ea typeface="Calibri" panose="020F0502020204030204" pitchFamily="34" charset="0"/>
                <a:cs typeface="Times New Roman" panose="02020603050405020304" pitchFamily="18" charset="0"/>
              </a:rPr>
              <a:t> </a:t>
            </a:r>
            <a:r>
              <a:rPr lang="en-GB" sz="1800" kern="100">
                <a:effectLst/>
                <a:latin typeface="Calibri" panose="020F0502020204030204" pitchFamily="34" charset="0"/>
                <a:ea typeface="Calibri" panose="020F0502020204030204" pitchFamily="34" charset="0"/>
                <a:cs typeface="Times New Roman" panose="02020603050405020304" pitchFamily="18" charset="0"/>
              </a:rPr>
              <a:t>Íosa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 do chroí istigh, agus go mbeidh an tsaoirse anam ionat, canadh is rince is moladh is grá de réir do thola.</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Tá sé ann don uile dhuine againn.</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059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1219200"/>
          </a:xfrm>
        </p:spPr>
        <p:txBody>
          <a:bodyPr anchor="b">
            <a:normAutofit/>
          </a:bodyPr>
          <a:lstStyle/>
          <a:p>
            <a:r>
              <a:rPr lang="en-US" dirty="0"/>
              <a:t>Conas a bhainfear a leithéid amach?…</a:t>
            </a:r>
          </a:p>
        </p:txBody>
      </p:sp>
      <p:sp>
        <p:nvSpPr>
          <p:cNvPr id="3" name="Content Placeholder 2"/>
          <p:cNvSpPr>
            <a:spLocks noGrp="1"/>
          </p:cNvSpPr>
          <p:nvPr>
            <p:ph sz="half" idx="1"/>
          </p:nvPr>
        </p:nvSpPr>
        <p:spPr>
          <a:xfrm>
            <a:off x="1065212" y="1825625"/>
            <a:ext cx="4954588" cy="4187952"/>
          </a:xfrm>
        </p:spPr>
        <p:txBody>
          <a:bodyPr>
            <a:normAutofit/>
          </a:bodyPr>
          <a:lstStyle/>
          <a:p>
            <a:pPr marL="342900" lvl="0" indent="-342900">
              <a:lnSpc>
                <a:spcPct val="107000"/>
              </a:lnSpc>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Má fhoghlaimímid lena chéile an tábhacht a bhaineann leis an bpobal creidimh.</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Tríd an méid a dhéanfá anois agus sa todhchaí a fhiosrú. </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Má thuigimid go mbíonn an freastal a dhéanaimid ar an duine eile ar ár leas féin chomh maith.</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Má thuigimid gur maith an rud é an suaimhneas agus machnamh ciúin a dhéanamh. </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sz="2200" dirty="0"/>
          </a:p>
        </p:txBody>
      </p:sp>
      <p:pic>
        <p:nvPicPr>
          <p:cNvPr id="7" name="Picture 2">
            <a:extLst>
              <a:ext uri="{FF2B5EF4-FFF2-40B4-BE49-F238E27FC236}">
                <a16:creationId xmlns:a16="http://schemas.microsoft.com/office/drawing/2014/main" id="{3A131E52-EC3A-2944-7183-5AC1DFE2A22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72200" y="1846196"/>
            <a:ext cx="4951414" cy="4146809"/>
          </a:xfrm>
          <a:prstGeom prst="rect">
            <a:avLst/>
          </a:prstGeom>
          <a:solidFill>
            <a:srgbClr val="FFFFFF"/>
          </a:solidFill>
        </p:spPr>
      </p:pic>
      <p:sp>
        <p:nvSpPr>
          <p:cNvPr id="4" name="Rectangle 3">
            <a:extLst>
              <a:ext uri="{FF2B5EF4-FFF2-40B4-BE49-F238E27FC236}">
                <a16:creationId xmlns:a16="http://schemas.microsoft.com/office/drawing/2014/main" id="{4CC3F5B0-7F3A-89FA-BF25-3CB01E8636A3}"/>
              </a:ext>
            </a:extLst>
          </p:cNvPr>
          <p:cNvSpPr/>
          <p:nvPr/>
        </p:nvSpPr>
        <p:spPr>
          <a:xfrm>
            <a:off x="6172201" y="1846196"/>
            <a:ext cx="1738618" cy="372409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Má mhaireann tú mar a iarrann Dia ort, spreagfaidh tú an domhan chun gnímh.</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Naomh Caitríona Siena</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IE" dirty="0"/>
          </a:p>
        </p:txBody>
      </p:sp>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54535-2036-CF28-00B8-5B98CDD87F13}"/>
              </a:ext>
            </a:extLst>
          </p:cNvPr>
          <p:cNvSpPr>
            <a:spLocks noGrp="1"/>
          </p:cNvSpPr>
          <p:nvPr>
            <p:ph type="title"/>
          </p:nvPr>
        </p:nvSpPr>
        <p:spPr/>
        <p:txBody>
          <a:bodyPr/>
          <a:lstStyle/>
          <a:p>
            <a:r>
              <a:rPr lang="en-GB" dirty="0"/>
              <a:t>Paidir Thosaigh</a:t>
            </a:r>
            <a:endParaRPr lang="en-IE" dirty="0"/>
          </a:p>
        </p:txBody>
      </p:sp>
      <p:sp>
        <p:nvSpPr>
          <p:cNvPr id="3" name="Content Placeholder 2">
            <a:extLst>
              <a:ext uri="{FF2B5EF4-FFF2-40B4-BE49-F238E27FC236}">
                <a16:creationId xmlns:a16="http://schemas.microsoft.com/office/drawing/2014/main" id="{0E78E6EE-8778-7472-CE46-59C354B82890}"/>
              </a:ext>
            </a:extLst>
          </p:cNvPr>
          <p:cNvSpPr>
            <a:spLocks noGrp="1"/>
          </p:cNvSpPr>
          <p:nvPr>
            <p:ph sz="half" idx="1"/>
          </p:nvPr>
        </p:nvSpPr>
        <p:spPr/>
        <p:txBody>
          <a:bodyPr/>
          <a:lstStyle/>
          <a:p>
            <a:pPr marL="0" indent="0">
              <a:buNone/>
            </a:pPr>
            <a:r>
              <a:rPr lang="en-GB" dirty="0"/>
              <a:t>An bhfuil gá domsa a bheith ar domhan?</a:t>
            </a:r>
            <a:endParaRPr lang="en-IE" dirty="0"/>
          </a:p>
        </p:txBody>
      </p:sp>
      <p:pic>
        <p:nvPicPr>
          <p:cNvPr id="5" name="Content Placeholder 4">
            <a:extLst>
              <a:ext uri="{FF2B5EF4-FFF2-40B4-BE49-F238E27FC236}">
                <a16:creationId xmlns:a16="http://schemas.microsoft.com/office/drawing/2014/main" id="{2DD34080-8D43-4379-D840-D8D58DFBFF4A}"/>
              </a:ext>
            </a:extLst>
          </p:cNvPr>
          <p:cNvPicPr>
            <a:picLocks noGrp="1" noChangeAspect="1"/>
          </p:cNvPicPr>
          <p:nvPr>
            <p:ph sz="half" idx="2"/>
          </p:nvPr>
        </p:nvPicPr>
        <p:blipFill>
          <a:blip r:embed="rId3"/>
          <a:stretch>
            <a:fillRect/>
          </a:stretch>
        </p:blipFill>
        <p:spPr>
          <a:xfrm>
            <a:off x="3857229" y="2268630"/>
            <a:ext cx="7375601" cy="3301941"/>
          </a:xfrm>
          <a:noFill/>
          <a:ln>
            <a:solidFill>
              <a:schemeClr val="accent1"/>
            </a:solidFill>
          </a:ln>
        </p:spPr>
      </p:pic>
      <p:sp>
        <p:nvSpPr>
          <p:cNvPr id="4" name="Rectangle 3">
            <a:extLst>
              <a:ext uri="{FF2B5EF4-FFF2-40B4-BE49-F238E27FC236}">
                <a16:creationId xmlns:a16="http://schemas.microsoft.com/office/drawing/2014/main" id="{48D7C3C6-94AF-BAFD-67E7-4E4D32742B07}"/>
              </a:ext>
            </a:extLst>
          </p:cNvPr>
          <p:cNvSpPr/>
          <p:nvPr/>
        </p:nvSpPr>
        <p:spPr>
          <a:xfrm>
            <a:off x="3850547" y="3036815"/>
            <a:ext cx="7382312" cy="25166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E" sz="1800" kern="100" dirty="0">
                <a:effectLst/>
                <a:latin typeface="Calibri" panose="020F0502020204030204" pitchFamily="34" charset="0"/>
                <a:ea typeface="Calibri" panose="020F0502020204030204" pitchFamily="34" charset="0"/>
                <a:cs typeface="Times New Roman" panose="02020603050405020304" pitchFamily="18" charset="0"/>
              </a:rPr>
              <a:t>Deir na heolaithe gur 400 trilliún in aghaidh 1 é an geall go mbeifeá ar domhan ar chor ar bith.</a:t>
            </a:r>
          </a:p>
          <a:p>
            <a:r>
              <a:rPr lang="en-IE" sz="1800" kern="100" dirty="0">
                <a:effectLst/>
                <a:latin typeface="Calibri" panose="020F0502020204030204" pitchFamily="34" charset="0"/>
                <a:ea typeface="Calibri" panose="020F0502020204030204" pitchFamily="34" charset="0"/>
                <a:cs typeface="Times New Roman" panose="02020603050405020304" pitchFamily="18" charset="0"/>
              </a:rPr>
              <a:t>Seans gur 400 cuaidrilliún in aghaidh 1 é! </a:t>
            </a:r>
          </a:p>
          <a:p>
            <a:r>
              <a:rPr lang="en-IE" sz="1800" kern="100" dirty="0">
                <a:effectLst/>
                <a:latin typeface="Calibri" panose="020F0502020204030204" pitchFamily="34" charset="0"/>
                <a:ea typeface="Calibri" panose="020F0502020204030204" pitchFamily="34" charset="0"/>
                <a:cs typeface="Times New Roman" panose="02020603050405020304" pitchFamily="18" charset="0"/>
              </a:rPr>
              <a:t>Ní bheadh duine ar bith ag súil leis go mbéarfaí tú, de réir na staitistice sin!! An bhfuil míorúilt do bhreithe á chur amú agat? Athraigh cúrsaí LÁITHREACH, más ea.</a:t>
            </a:r>
          </a:p>
          <a:p>
            <a:pPr algn="ctr"/>
            <a:endParaRPr lang="en-IE" dirty="0"/>
          </a:p>
        </p:txBody>
      </p:sp>
    </p:spTree>
    <p:extLst>
      <p:ext uri="{BB962C8B-B14F-4D97-AF65-F5344CB8AC3E}">
        <p14:creationId xmlns:p14="http://schemas.microsoft.com/office/powerpoint/2010/main" val="227824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F9DA8C4-F6F1-8E35-598F-2E38E03FF709}"/>
              </a:ext>
            </a:extLst>
          </p:cNvPr>
          <p:cNvPicPr>
            <a:picLocks noGrp="1" noChangeAspect="1"/>
          </p:cNvPicPr>
          <p:nvPr>
            <p:ph idx="1"/>
          </p:nvPr>
        </p:nvPicPr>
        <p:blipFill>
          <a:blip r:embed="rId3"/>
          <a:stretch>
            <a:fillRect/>
          </a:stretch>
        </p:blipFill>
        <p:spPr>
          <a:xfrm>
            <a:off x="1066800" y="1593168"/>
            <a:ext cx="10058400" cy="2866645"/>
          </a:xfrm>
          <a:noFill/>
          <a:ln>
            <a:solidFill>
              <a:schemeClr val="accent1"/>
            </a:solidFill>
          </a:ln>
        </p:spPr>
      </p:pic>
      <p:sp>
        <p:nvSpPr>
          <p:cNvPr id="2" name="Rectangle: Rounded Corners 1">
            <a:extLst>
              <a:ext uri="{FF2B5EF4-FFF2-40B4-BE49-F238E27FC236}">
                <a16:creationId xmlns:a16="http://schemas.microsoft.com/office/drawing/2014/main" id="{D107B720-8390-B58D-81F9-D0B8C515CA6C}"/>
              </a:ext>
            </a:extLst>
          </p:cNvPr>
          <p:cNvSpPr/>
          <p:nvPr/>
        </p:nvSpPr>
        <p:spPr>
          <a:xfrm>
            <a:off x="3003258" y="2503049"/>
            <a:ext cx="7986319" cy="143451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800" kern="100" dirty="0">
                <a:effectLst/>
                <a:latin typeface="Calibri" panose="020F0502020204030204" pitchFamily="34" charset="0"/>
                <a:ea typeface="Calibri" panose="020F0502020204030204" pitchFamily="34" charset="0"/>
                <a:cs typeface="Times New Roman" panose="02020603050405020304" pitchFamily="18" charset="0"/>
              </a:rPr>
              <a:t>‘Ní toradh fánach ar an éabhlóid muid. Is rún beo Dé gach duine againn.’</a:t>
            </a:r>
          </a:p>
          <a:p>
            <a:pPr algn="ctr"/>
            <a:r>
              <a:rPr lang="en-IE" kern="100" dirty="0">
                <a:latin typeface="Calibri" panose="020F0502020204030204" pitchFamily="34" charset="0"/>
                <a:ea typeface="Calibri" panose="020F0502020204030204" pitchFamily="34" charset="0"/>
                <a:cs typeface="Times New Roman" panose="02020603050405020304" pitchFamily="18" charset="0"/>
              </a:rPr>
              <a:t>An Pápa Beinidict XVI</a:t>
            </a:r>
            <a:endParaRPr lang="en-I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IE" dirty="0"/>
          </a:p>
        </p:txBody>
      </p:sp>
    </p:spTree>
    <p:extLst>
      <p:ext uri="{BB962C8B-B14F-4D97-AF65-F5344CB8AC3E}">
        <p14:creationId xmlns:p14="http://schemas.microsoft.com/office/powerpoint/2010/main" val="126273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52F78-66EA-40BC-8545-4448CBD82CF3}"/>
              </a:ext>
            </a:extLst>
          </p:cNvPr>
          <p:cNvSpPr>
            <a:spLocks noGrp="1"/>
          </p:cNvSpPr>
          <p:nvPr>
            <p:ph type="title"/>
          </p:nvPr>
        </p:nvSpPr>
        <p:spPr/>
        <p:txBody>
          <a:bodyPr/>
          <a:lstStyle/>
          <a:p>
            <a:r>
              <a:rPr lang="en-IE" dirty="0"/>
              <a:t>Paidir Thosaigh</a:t>
            </a:r>
          </a:p>
        </p:txBody>
      </p:sp>
      <p:pic>
        <p:nvPicPr>
          <p:cNvPr id="6" name="Online Media 5" title="Be Still - Travis Greene lyrics">
            <a:hlinkClick r:id="" action="ppaction://media"/>
            <a:extLst>
              <a:ext uri="{FF2B5EF4-FFF2-40B4-BE49-F238E27FC236}">
                <a16:creationId xmlns:a16="http://schemas.microsoft.com/office/drawing/2014/main" id="{E077F20C-7E64-A7EA-9B86-5848457CDBD1}"/>
              </a:ext>
            </a:extLst>
          </p:cNvPr>
          <p:cNvPicPr>
            <a:picLocks noGrp="1" noRot="1" noChangeAspect="1"/>
          </p:cNvPicPr>
          <p:nvPr>
            <p:ph sz="half" idx="1"/>
            <a:videoFile r:link="rId1"/>
          </p:nvPr>
        </p:nvPicPr>
        <p:blipFill>
          <a:blip r:embed="rId4"/>
          <a:stretch>
            <a:fillRect/>
          </a:stretch>
        </p:blipFill>
        <p:spPr>
          <a:xfrm>
            <a:off x="2591670" y="1963364"/>
            <a:ext cx="6449091" cy="3642983"/>
          </a:xfrm>
          <a:prstGeom prst="rect">
            <a:avLst/>
          </a:prstGeom>
        </p:spPr>
      </p:pic>
    </p:spTree>
    <p:extLst>
      <p:ext uri="{BB962C8B-B14F-4D97-AF65-F5344CB8AC3E}">
        <p14:creationId xmlns:p14="http://schemas.microsoft.com/office/powerpoint/2010/main" val="291583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Role Of Candles In Religion | Melt Candles">
            <a:extLst>
              <a:ext uri="{FF2B5EF4-FFF2-40B4-BE49-F238E27FC236}">
                <a16:creationId xmlns:a16="http://schemas.microsoft.com/office/drawing/2014/main" id="{7483148B-E121-30E9-4BA5-D89C8BEABACB}"/>
              </a:ext>
            </a:extLst>
          </p:cNvPr>
          <p:cNvPicPr>
            <a:picLocks noGrp="1" noChangeAspect="1" noChangeArrowheads="1"/>
          </p:cNvPicPr>
          <p:nvPr>
            <p:ph type="pic" sz="quarter" idx="17"/>
          </p:nvPr>
        </p:nvPicPr>
        <p:blipFill rotWithShape="1">
          <a:blip r:embed="rId3">
            <a:extLst>
              <a:ext uri="{28A0092B-C50C-407E-A947-70E740481C1C}">
                <a14:useLocalDpi xmlns:a14="http://schemas.microsoft.com/office/drawing/2010/main" val="0"/>
              </a:ext>
            </a:extLst>
          </a:blip>
          <a:srcRect l="22712" r="25219" b="2"/>
          <a:stretch/>
        </p:blipFill>
        <p:spPr bwMode="auto">
          <a:xfrm>
            <a:off x="1265028" y="1900210"/>
            <a:ext cx="3935536" cy="2571736"/>
          </a:xfrm>
          <a:prstGeom prst="rect">
            <a:avLst/>
          </a:prstGeom>
          <a:solidFill>
            <a:srgbClr val="FFFFFF"/>
          </a:solidFill>
        </p:spPr>
      </p:pic>
    </p:spTree>
    <p:extLst>
      <p:ext uri="{BB962C8B-B14F-4D97-AF65-F5344CB8AC3E}">
        <p14:creationId xmlns:p14="http://schemas.microsoft.com/office/powerpoint/2010/main" val="349368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DDDC03A-D033-7876-EFAE-0DAC7E47AF5E}"/>
              </a:ext>
            </a:extLst>
          </p:cNvPr>
          <p:cNvSpPr>
            <a:spLocks noGrp="1"/>
          </p:cNvSpPr>
          <p:nvPr>
            <p:ph type="title"/>
          </p:nvPr>
        </p:nvSpPr>
        <p:spPr>
          <a:xfrm>
            <a:off x="1065212" y="304800"/>
            <a:ext cx="10058402" cy="1219200"/>
          </a:xfrm>
        </p:spPr>
        <p:txBody>
          <a:bodyPr/>
          <a:lstStyle/>
          <a:p>
            <a:r>
              <a:rPr lang="en-GB" sz="3600" kern="100" dirty="0">
                <a:effectLst/>
                <a:latin typeface="Calibri" panose="020F0502020204030204" pitchFamily="34" charset="0"/>
                <a:ea typeface="Calibri" panose="020F0502020204030204" pitchFamily="34" charset="0"/>
                <a:cs typeface="Times New Roman" panose="02020603050405020304" pitchFamily="18" charset="0"/>
              </a:rPr>
              <a:t>Abair liom, cad atá beartaithe agatsa,</a:t>
            </a:r>
            <a:br>
              <a:rPr lang="en-IE" sz="3600" kern="100" dirty="0">
                <a:effectLst/>
                <a:latin typeface="Calibri" panose="020F0502020204030204" pitchFamily="34" charset="0"/>
                <a:ea typeface="Calibri" panose="020F0502020204030204" pitchFamily="34" charset="0"/>
                <a:cs typeface="Times New Roman" panose="02020603050405020304" pitchFamily="18" charset="0"/>
              </a:rPr>
            </a:br>
            <a:r>
              <a:rPr lang="en-GB" sz="3600" kern="100" dirty="0">
                <a:effectLst/>
                <a:latin typeface="Calibri" panose="020F0502020204030204" pitchFamily="34" charset="0"/>
                <a:ea typeface="Calibri" panose="020F0502020204030204" pitchFamily="34" charset="0"/>
                <a:cs typeface="Times New Roman" panose="02020603050405020304" pitchFamily="18" charset="0"/>
              </a:rPr>
              <a:t>Don aon saol luachmhar fiáin atá agat?’</a:t>
            </a:r>
            <a:endParaRPr lang="en-IE"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Online Media 5" title="Mary Oliver reads &quot;The Summer Day&quot;">
            <a:hlinkClick r:id="" action="ppaction://media"/>
            <a:extLst>
              <a:ext uri="{FF2B5EF4-FFF2-40B4-BE49-F238E27FC236}">
                <a16:creationId xmlns:a16="http://schemas.microsoft.com/office/drawing/2014/main" id="{AD23EAF7-4689-37D5-F4AB-FF03D3586431}"/>
              </a:ext>
            </a:extLst>
          </p:cNvPr>
          <p:cNvPicPr>
            <a:picLocks noGrp="1" noRot="1" noChangeAspect="1"/>
          </p:cNvPicPr>
          <p:nvPr>
            <p:ph sz="half" idx="2"/>
            <a:videoFile r:link="rId1"/>
          </p:nvPr>
        </p:nvPicPr>
        <p:blipFill>
          <a:blip r:embed="rId4"/>
          <a:stretch>
            <a:fillRect/>
          </a:stretch>
        </p:blipFill>
        <p:spPr>
          <a:xfrm>
            <a:off x="1069848" y="2843303"/>
            <a:ext cx="4956048" cy="2800169"/>
          </a:xfrm>
          <a:prstGeom prst="rect">
            <a:avLst/>
          </a:prstGeom>
          <a:noFill/>
        </p:spPr>
      </p:pic>
      <p:sp>
        <p:nvSpPr>
          <p:cNvPr id="15" name="Content Placeholder 5">
            <a:extLst>
              <a:ext uri="{FF2B5EF4-FFF2-40B4-BE49-F238E27FC236}">
                <a16:creationId xmlns:a16="http://schemas.microsoft.com/office/drawing/2014/main" id="{3E6FD525-DE95-F054-281C-9744381E3B83}"/>
              </a:ext>
            </a:extLst>
          </p:cNvPr>
          <p:cNvSpPr>
            <a:spLocks noGrp="1"/>
          </p:cNvSpPr>
          <p:nvPr>
            <p:ph sz="quarter" idx="4"/>
          </p:nvPr>
        </p:nvSpPr>
        <p:spPr>
          <a:xfrm>
            <a:off x="6172200" y="2505075"/>
            <a:ext cx="4956048" cy="3476625"/>
          </a:xfrm>
        </p:spPr>
        <p:txBody>
          <a:bodyPr/>
          <a:lstStyle/>
          <a:p>
            <a:pPr marL="0" indent="0">
              <a:buNone/>
            </a:pPr>
            <a:endParaRPr lang="en-US" dirty="0"/>
          </a:p>
          <a:p>
            <a:pPr marL="0" indent="0">
              <a:buNone/>
            </a:pPr>
            <a:r>
              <a:rPr lang="en-US" dirty="0"/>
              <a:t>Mar chonclúid ar ár nguí, éistimis le briathra an fhile Mary Oliver.</a:t>
            </a:r>
          </a:p>
        </p:txBody>
      </p:sp>
    </p:spTree>
    <p:extLst>
      <p:ext uri="{BB962C8B-B14F-4D97-AF65-F5344CB8AC3E}">
        <p14:creationId xmlns:p14="http://schemas.microsoft.com/office/powerpoint/2010/main" val="404757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D779A-49C1-E8C1-544F-834745E116E9}"/>
              </a:ext>
            </a:extLst>
          </p:cNvPr>
          <p:cNvSpPr>
            <a:spLocks noGrp="1"/>
          </p:cNvSpPr>
          <p:nvPr>
            <p:ph type="title"/>
          </p:nvPr>
        </p:nvSpPr>
        <p:spPr/>
        <p:txBody>
          <a:bodyPr/>
          <a:lstStyle/>
          <a:p>
            <a:r>
              <a:rPr lang="en-GB" dirty="0"/>
              <a:t>Baineann dhá pháirt le ceacht an lae inniu:</a:t>
            </a:r>
            <a:endParaRPr lang="en-IE" dirty="0"/>
          </a:p>
        </p:txBody>
      </p:sp>
      <p:sp>
        <p:nvSpPr>
          <p:cNvPr id="3" name="Text Placeholder 2">
            <a:extLst>
              <a:ext uri="{FF2B5EF4-FFF2-40B4-BE49-F238E27FC236}">
                <a16:creationId xmlns:a16="http://schemas.microsoft.com/office/drawing/2014/main" id="{069ED651-C8CC-09E6-E003-14C701AC74FE}"/>
              </a:ext>
            </a:extLst>
          </p:cNvPr>
          <p:cNvSpPr>
            <a:spLocks noGrp="1"/>
          </p:cNvSpPr>
          <p:nvPr>
            <p:ph type="body" idx="1"/>
          </p:nvPr>
        </p:nvSpPr>
        <p:spPr/>
        <p:txBody>
          <a:bodyPr/>
          <a:lstStyle/>
          <a:p>
            <a:r>
              <a:rPr lang="en-GB" dirty="0"/>
              <a:t>Faoi láthair		</a:t>
            </a:r>
            <a:endParaRPr lang="en-IE" dirty="0"/>
          </a:p>
        </p:txBody>
      </p:sp>
      <p:sp>
        <p:nvSpPr>
          <p:cNvPr id="4" name="Content Placeholder 3">
            <a:extLst>
              <a:ext uri="{FF2B5EF4-FFF2-40B4-BE49-F238E27FC236}">
                <a16:creationId xmlns:a16="http://schemas.microsoft.com/office/drawing/2014/main" id="{2154CF87-A7F5-8AD0-0564-716CEEDA60A7}"/>
              </a:ext>
            </a:extLst>
          </p:cNvPr>
          <p:cNvSpPr>
            <a:spLocks noGrp="1"/>
          </p:cNvSpPr>
          <p:nvPr>
            <p:ph sz="half" idx="2"/>
          </p:nvPr>
        </p:nvSpPr>
        <p:spPr/>
        <p:txBody>
          <a:bodyPr>
            <a:normAutofit/>
          </a:bodyPr>
          <a:lstStyle/>
          <a:p>
            <a:pPr marL="0" indent="0">
              <a:buNone/>
            </a:pPr>
            <a:r>
              <a:rPr lang="en-IE" dirty="0"/>
              <a:t>Cén tseirbhís is féidir liomsa a sholáthar do mo phobal creidimh féin agus don domhan faoi láthair?</a:t>
            </a:r>
          </a:p>
          <a:p>
            <a:pPr>
              <a:buFontTx/>
              <a:buChar char="-"/>
            </a:pPr>
            <a:r>
              <a:rPr lang="en-IE" dirty="0"/>
              <a:t>Conas mar a chabhraíonn an tseirbhís liomsa agus le daoine eile?</a:t>
            </a:r>
          </a:p>
          <a:p>
            <a:pPr>
              <a:buFontTx/>
              <a:buChar char="-"/>
            </a:pPr>
            <a:r>
              <a:rPr lang="en-IE" dirty="0"/>
              <a:t>Tabhair sampla.</a:t>
            </a:r>
          </a:p>
        </p:txBody>
      </p:sp>
      <p:sp>
        <p:nvSpPr>
          <p:cNvPr id="5" name="Text Placeholder 4">
            <a:extLst>
              <a:ext uri="{FF2B5EF4-FFF2-40B4-BE49-F238E27FC236}">
                <a16:creationId xmlns:a16="http://schemas.microsoft.com/office/drawing/2014/main" id="{6291A154-8FEB-E6D4-CA5A-4FFF86806FAC}"/>
              </a:ext>
            </a:extLst>
          </p:cNvPr>
          <p:cNvSpPr>
            <a:spLocks noGrp="1"/>
          </p:cNvSpPr>
          <p:nvPr>
            <p:ph type="body" sz="quarter" idx="3"/>
          </p:nvPr>
        </p:nvSpPr>
        <p:spPr/>
        <p:txBody>
          <a:bodyPr/>
          <a:lstStyle/>
          <a:p>
            <a:r>
              <a:rPr lang="en-GB" dirty="0"/>
              <a:t>Sa todhchaí</a:t>
            </a:r>
            <a:endParaRPr lang="en-IE" dirty="0"/>
          </a:p>
        </p:txBody>
      </p:sp>
      <p:sp>
        <p:nvSpPr>
          <p:cNvPr id="6" name="Content Placeholder 5">
            <a:extLst>
              <a:ext uri="{FF2B5EF4-FFF2-40B4-BE49-F238E27FC236}">
                <a16:creationId xmlns:a16="http://schemas.microsoft.com/office/drawing/2014/main" id="{E47AF791-2EC1-EBC6-1181-535FC39E4120}"/>
              </a:ext>
            </a:extLst>
          </p:cNvPr>
          <p:cNvSpPr>
            <a:spLocks noGrp="1"/>
          </p:cNvSpPr>
          <p:nvPr>
            <p:ph sz="quarter" idx="4"/>
          </p:nvPr>
        </p:nvSpPr>
        <p:spPr/>
        <p:txBody>
          <a:bodyPr>
            <a:normAutofit/>
          </a:bodyPr>
          <a:lstStyle/>
          <a:p>
            <a:pPr marL="0" indent="0">
              <a:buNone/>
            </a:pPr>
            <a:r>
              <a:rPr lang="en-IE" dirty="0"/>
              <a:t>Cén tseirbhís a lorgófaí uaimse sa todhchaí le freastal ar mo phobal creidimh agus ar an domhan?</a:t>
            </a:r>
          </a:p>
          <a:p>
            <a:pPr>
              <a:buFontTx/>
              <a:buChar char="-"/>
            </a:pPr>
            <a:r>
              <a:rPr lang="en-IE" dirty="0"/>
              <a:t>Cad is brí leis?</a:t>
            </a:r>
          </a:p>
          <a:p>
            <a:pPr>
              <a:buFontTx/>
              <a:buChar char="-"/>
            </a:pPr>
            <a:r>
              <a:rPr lang="en-IE" dirty="0"/>
              <a:t>Tabhair sampla.</a:t>
            </a:r>
          </a:p>
        </p:txBody>
      </p:sp>
    </p:spTree>
    <p:extLst>
      <p:ext uri="{BB962C8B-B14F-4D97-AF65-F5344CB8AC3E}">
        <p14:creationId xmlns:p14="http://schemas.microsoft.com/office/powerpoint/2010/main" val="216331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9412A19BC9B2E4CB98800F36F2AE7CA" ma:contentTypeVersion="13" ma:contentTypeDescription="Create a new document." ma:contentTypeScope="" ma:versionID="2090a5513f107cf66317c6a7d8697920">
  <xsd:schema xmlns:xsd="http://www.w3.org/2001/XMLSchema" xmlns:xs="http://www.w3.org/2001/XMLSchema" xmlns:p="http://schemas.microsoft.com/office/2006/metadata/properties" xmlns:ns3="3b66a972-1a5d-4263-b47e-937ac407c098" xmlns:ns4="683dd3be-0077-4627-93dc-88b3ad252208" targetNamespace="http://schemas.microsoft.com/office/2006/metadata/properties" ma:root="true" ma:fieldsID="a5b3a9a0c2d7c7fee291758c0cbb9683" ns3:_="" ns4:_="">
    <xsd:import namespace="3b66a972-1a5d-4263-b47e-937ac407c098"/>
    <xsd:import namespace="683dd3be-0077-4627-93dc-88b3ad25220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66a972-1a5d-4263-b47e-937ac407c0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3dd3be-0077-4627-93dc-88b3ad25220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8D29FD-C354-4063-BAD2-DB8BC689E3A9}">
  <ds:schemaRefs>
    <ds:schemaRef ds:uri="http://purl.org/dc/terms/"/>
    <ds:schemaRef ds:uri="http://schemas.microsoft.com/office/2006/metadata/properties"/>
    <ds:schemaRef ds:uri="http://www.w3.org/XML/1998/namespace"/>
    <ds:schemaRef ds:uri="http://purl.org/dc/elements/1.1/"/>
    <ds:schemaRef ds:uri="683dd3be-0077-4627-93dc-88b3ad252208"/>
    <ds:schemaRef ds:uri="3b66a972-1a5d-4263-b47e-937ac407c098"/>
    <ds:schemaRef ds:uri="http://schemas.microsoft.com/office/infopath/2007/PartnerControls"/>
    <ds:schemaRef ds:uri="http://schemas.microsoft.com/office/2006/documentManagement/type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36340A47-8A82-49AB-8C12-1716FC5181F0}">
  <ds:schemaRefs>
    <ds:schemaRef ds:uri="http://schemas.microsoft.com/sharepoint/v3/contenttype/forms"/>
  </ds:schemaRefs>
</ds:datastoreItem>
</file>

<file path=customXml/itemProps3.xml><?xml version="1.0" encoding="utf-8"?>
<ds:datastoreItem xmlns:ds="http://schemas.openxmlformats.org/officeDocument/2006/customXml" ds:itemID="{155A476E-E08E-4CF7-A458-3A6F80E744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66a972-1a5d-4263-b47e-937ac407c098"/>
    <ds:schemaRef ds:uri="683dd3be-0077-4627-93dc-88b3ad2522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Rainbow presentation</Template>
  <TotalTime>6255</TotalTime>
  <Words>3463</Words>
  <Application>Microsoft Office PowerPoint</Application>
  <PresentationFormat>Widescreen</PresentationFormat>
  <Paragraphs>217</Paragraphs>
  <Slides>21</Slides>
  <Notes>19</Notes>
  <HiddenSlides>0</HiddenSlides>
  <MMClips>6</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Aldhabi</vt:lpstr>
      <vt:lpstr>Alright Sans CE Lt</vt:lpstr>
      <vt:lpstr>Arial</vt:lpstr>
      <vt:lpstr>Calibri</vt:lpstr>
      <vt:lpstr>Segoe Print</vt:lpstr>
      <vt:lpstr>Times New Roman</vt:lpstr>
      <vt:lpstr>Nature Illustration 16x9</vt:lpstr>
      <vt:lpstr>Scoileanna Caitliceacha– Pobail na Seirbhíse</vt:lpstr>
      <vt:lpstr>Torthaí Foghlama</vt:lpstr>
      <vt:lpstr>Conas a bhainfear a leithéid amach?…</vt:lpstr>
      <vt:lpstr>Paidir Thosaigh</vt:lpstr>
      <vt:lpstr>PowerPoint Presentation</vt:lpstr>
      <vt:lpstr>Paidir Thosaigh</vt:lpstr>
      <vt:lpstr>PowerPoint Presentation</vt:lpstr>
      <vt:lpstr>Abair liom, cad atá beartaithe agatsa, Don aon saol luachmhar fiáin atá agat?’</vt:lpstr>
      <vt:lpstr>Baineann dhá pháirt le ceacht an lae inniu:</vt:lpstr>
      <vt:lpstr>Sula dtéimid ar aghaidh breathnóimid ar choincheapa tábhachtacha a bheidh á bplé againn…</vt:lpstr>
      <vt:lpstr>Cuid 1</vt:lpstr>
      <vt:lpstr>Folláine, cuspóir agus ceangal</vt:lpstr>
      <vt:lpstr>Mar shampla– Seirbhís faoi láthair</vt:lpstr>
      <vt:lpstr>Cuid 2</vt:lpstr>
      <vt:lpstr>Cuid 2 – Gairm Bheatha </vt:lpstr>
      <vt:lpstr>Abair liom, cad atá beartaithe agatsa, Don aon saol luachmhar fiáin amháin atá agat?</vt:lpstr>
      <vt:lpstr>Sochaí éagsúil….</vt:lpstr>
      <vt:lpstr>Mar shampla: </vt:lpstr>
      <vt:lpstr>Cuid 1 agus Cuid 2 a Cheangal lena Chéile</vt:lpstr>
      <vt:lpstr>Cuid 1 agus Cuid 2 a Cheangal lena Chéile</vt:lpstr>
      <vt:lpstr>Machnamh Deiridh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together to transform our world</dc:title>
  <dc:creator>Kate Liffey</dc:creator>
  <cp:lastModifiedBy>Una NiGhogain</cp:lastModifiedBy>
  <cp:revision>66</cp:revision>
  <dcterms:created xsi:type="dcterms:W3CDTF">2022-08-29T09:50:54Z</dcterms:created>
  <dcterms:modified xsi:type="dcterms:W3CDTF">2023-11-26T13:28:55Z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0x01010029412A19BC9B2E4CB98800F36F2AE7CA</vt:lpwstr>
  </property>
</Properties>
</file>